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9" r:id="rId3"/>
    <p:sldMasterId id="2147483688" r:id="rId4"/>
    <p:sldMasterId id="2147483723" r:id="rId5"/>
    <p:sldMasterId id="2147483760" r:id="rId6"/>
    <p:sldMasterId id="2147483776" r:id="rId7"/>
  </p:sldMasterIdLst>
  <p:notesMasterIdLst>
    <p:notesMasterId r:id="rId41"/>
  </p:notesMasterIdLst>
  <p:sldIdLst>
    <p:sldId id="2147348824" r:id="rId8"/>
    <p:sldId id="2147348825" r:id="rId9"/>
    <p:sldId id="2147348830" r:id="rId10"/>
    <p:sldId id="2147348818" r:id="rId11"/>
    <p:sldId id="2147348819" r:id="rId12"/>
    <p:sldId id="2147348820" r:id="rId13"/>
    <p:sldId id="2147348821" r:id="rId14"/>
    <p:sldId id="2147348823" r:id="rId15"/>
    <p:sldId id="2147348822" r:id="rId16"/>
    <p:sldId id="8760" r:id="rId17"/>
    <p:sldId id="2921" r:id="rId18"/>
    <p:sldId id="8762" r:id="rId19"/>
    <p:sldId id="8763" r:id="rId20"/>
    <p:sldId id="8764" r:id="rId21"/>
    <p:sldId id="2147348775" r:id="rId22"/>
    <p:sldId id="2147348790" r:id="rId23"/>
    <p:sldId id="2147348791" r:id="rId24"/>
    <p:sldId id="2147348625" r:id="rId25"/>
    <p:sldId id="2147348827" r:id="rId26"/>
    <p:sldId id="2147348828" r:id="rId27"/>
    <p:sldId id="8556" r:id="rId28"/>
    <p:sldId id="261" r:id="rId29"/>
    <p:sldId id="8564" r:id="rId30"/>
    <p:sldId id="8565" r:id="rId31"/>
    <p:sldId id="2147348829" r:id="rId32"/>
    <p:sldId id="262" r:id="rId33"/>
    <p:sldId id="827" r:id="rId34"/>
    <p:sldId id="5449" r:id="rId35"/>
    <p:sldId id="5461" r:id="rId36"/>
    <p:sldId id="2147348282" r:id="rId37"/>
    <p:sldId id="2147348792" r:id="rId38"/>
    <p:sldId id="2147348796" r:id="rId39"/>
    <p:sldId id="2147348832" r:id="rId4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33008A-352D-4593-885B-B5B967D39038}" v="1682" dt="2024-01-30T19:07:06.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247" autoAdjust="0"/>
  </p:normalViewPr>
  <p:slideViewPr>
    <p:cSldViewPr snapToGrid="0">
      <p:cViewPr varScale="1">
        <p:scale>
          <a:sx n="78" d="100"/>
          <a:sy n="78" d="100"/>
        </p:scale>
        <p:origin x="8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 Brejcha" userId="9918b1b6-a2fb-401b-9901-619eea43a624" providerId="ADAL" clId="{1433008A-352D-4593-885B-B5B967D39038}"/>
    <pc:docChg chg="undo redo custSel addSld delSld modSld sldOrd delMainMaster modMainMaster">
      <pc:chgData name="Jan Brejcha" userId="9918b1b6-a2fb-401b-9901-619eea43a624" providerId="ADAL" clId="{1433008A-352D-4593-885B-B5B967D39038}" dt="2024-01-31T17:32:50.747" v="4577" actId="14100"/>
      <pc:docMkLst>
        <pc:docMk/>
      </pc:docMkLst>
      <pc:sldChg chg="delSp modSp new del mod">
        <pc:chgData name="Jan Brejcha" userId="9918b1b6-a2fb-401b-9901-619eea43a624" providerId="ADAL" clId="{1433008A-352D-4593-885B-B5B967D39038}" dt="2024-01-26T14:11:31.108" v="473" actId="47"/>
        <pc:sldMkLst>
          <pc:docMk/>
          <pc:sldMk cId="1265660299" sldId="256"/>
        </pc:sldMkLst>
        <pc:spChg chg="mod">
          <ac:chgData name="Jan Brejcha" userId="9918b1b6-a2fb-401b-9901-619eea43a624" providerId="ADAL" clId="{1433008A-352D-4593-885B-B5B967D39038}" dt="2024-01-26T13:57:44.285" v="376" actId="14100"/>
          <ac:spMkLst>
            <pc:docMk/>
            <pc:sldMk cId="1265660299" sldId="256"/>
            <ac:spMk id="2" creationId="{427CE156-269F-F7BE-8B16-B448730A1523}"/>
          </ac:spMkLst>
        </pc:spChg>
        <pc:spChg chg="del">
          <ac:chgData name="Jan Brejcha" userId="9918b1b6-a2fb-401b-9901-619eea43a624" providerId="ADAL" clId="{1433008A-352D-4593-885B-B5B967D39038}" dt="2024-01-26T13:02:33.776" v="1" actId="21"/>
          <ac:spMkLst>
            <pc:docMk/>
            <pc:sldMk cId="1265660299" sldId="256"/>
            <ac:spMk id="3" creationId="{D90C90B6-2FF6-C339-4707-3AFAAC748267}"/>
          </ac:spMkLst>
        </pc:spChg>
      </pc:sldChg>
      <pc:sldChg chg="new del">
        <pc:chgData name="Jan Brejcha" userId="9918b1b6-a2fb-401b-9901-619eea43a624" providerId="ADAL" clId="{1433008A-352D-4593-885B-B5B967D39038}" dt="2024-01-26T13:04:11.108" v="22" actId="47"/>
        <pc:sldMkLst>
          <pc:docMk/>
          <pc:sldMk cId="1745903887" sldId="257"/>
        </pc:sldMkLst>
      </pc:sldChg>
      <pc:sldChg chg="modSp add del mod">
        <pc:chgData name="Jan Brejcha" userId="9918b1b6-a2fb-401b-9901-619eea43a624" providerId="ADAL" clId="{1433008A-352D-4593-885B-B5B967D39038}" dt="2024-01-26T13:49:19.874" v="306" actId="47"/>
        <pc:sldMkLst>
          <pc:docMk/>
          <pc:sldMk cId="2653254342" sldId="257"/>
        </pc:sldMkLst>
        <pc:spChg chg="mod">
          <ac:chgData name="Jan Brejcha" userId="9918b1b6-a2fb-401b-9901-619eea43a624" providerId="ADAL" clId="{1433008A-352D-4593-885B-B5B967D39038}" dt="2024-01-26T13:06:13.388" v="27" actId="20577"/>
          <ac:spMkLst>
            <pc:docMk/>
            <pc:sldMk cId="2653254342" sldId="257"/>
            <ac:spMk id="2" creationId="{427CE156-269F-F7BE-8B16-B448730A1523}"/>
          </ac:spMkLst>
        </pc:spChg>
      </pc:sldChg>
      <pc:sldChg chg="addSp delSp modSp add del mod ord">
        <pc:chgData name="Jan Brejcha" userId="9918b1b6-a2fb-401b-9901-619eea43a624" providerId="ADAL" clId="{1433008A-352D-4593-885B-B5B967D39038}" dt="2024-01-30T18:17:45.889" v="4337" actId="47"/>
        <pc:sldMkLst>
          <pc:docMk/>
          <pc:sldMk cId="3765676951" sldId="258"/>
        </pc:sldMkLst>
        <pc:spChg chg="mod">
          <ac:chgData name="Jan Brejcha" userId="9918b1b6-a2fb-401b-9901-619eea43a624" providerId="ADAL" clId="{1433008A-352D-4593-885B-B5B967D39038}" dt="2024-01-26T13:38:22.393" v="264" actId="1076"/>
          <ac:spMkLst>
            <pc:docMk/>
            <pc:sldMk cId="3765676951" sldId="258"/>
            <ac:spMk id="2" creationId="{427CE156-269F-F7BE-8B16-B448730A1523}"/>
          </ac:spMkLst>
        </pc:spChg>
        <pc:spChg chg="add mod">
          <ac:chgData name="Jan Brejcha" userId="9918b1b6-a2fb-401b-9901-619eea43a624" providerId="ADAL" clId="{1433008A-352D-4593-885B-B5B967D39038}" dt="2024-01-26T13:22:41.004" v="144" actId="14100"/>
          <ac:spMkLst>
            <pc:docMk/>
            <pc:sldMk cId="3765676951" sldId="258"/>
            <ac:spMk id="4" creationId="{9BE3BDCF-DABF-2153-AA56-EAD9AA3975D4}"/>
          </ac:spMkLst>
        </pc:spChg>
        <pc:spChg chg="add mod">
          <ac:chgData name="Jan Brejcha" userId="9918b1b6-a2fb-401b-9901-619eea43a624" providerId="ADAL" clId="{1433008A-352D-4593-885B-B5B967D39038}" dt="2024-01-26T13:23:51.751" v="163" actId="1076"/>
          <ac:spMkLst>
            <pc:docMk/>
            <pc:sldMk cId="3765676951" sldId="258"/>
            <ac:spMk id="6" creationId="{97C0D74D-017C-D2DD-0BF7-A26E1AEB99B0}"/>
          </ac:spMkLst>
        </pc:spChg>
        <pc:spChg chg="add mod">
          <ac:chgData name="Jan Brejcha" userId="9918b1b6-a2fb-401b-9901-619eea43a624" providerId="ADAL" clId="{1433008A-352D-4593-885B-B5B967D39038}" dt="2024-01-26T13:23:55.047" v="164" actId="1076"/>
          <ac:spMkLst>
            <pc:docMk/>
            <pc:sldMk cId="3765676951" sldId="258"/>
            <ac:spMk id="8" creationId="{7F332F03-7637-6FE5-7185-5B83698868AD}"/>
          </ac:spMkLst>
        </pc:spChg>
        <pc:spChg chg="add del">
          <ac:chgData name="Jan Brejcha" userId="9918b1b6-a2fb-401b-9901-619eea43a624" providerId="ADAL" clId="{1433008A-352D-4593-885B-B5B967D39038}" dt="2024-01-26T13:23:40.885" v="159" actId="22"/>
          <ac:spMkLst>
            <pc:docMk/>
            <pc:sldMk cId="3765676951" sldId="258"/>
            <ac:spMk id="10" creationId="{437E0A5A-DF77-2722-237B-CA5CC74DFB31}"/>
          </ac:spMkLst>
        </pc:spChg>
        <pc:spChg chg="add mod">
          <ac:chgData name="Jan Brejcha" userId="9918b1b6-a2fb-401b-9901-619eea43a624" providerId="ADAL" clId="{1433008A-352D-4593-885B-B5B967D39038}" dt="2024-01-26T13:24:19.837" v="179" actId="20577"/>
          <ac:spMkLst>
            <pc:docMk/>
            <pc:sldMk cId="3765676951" sldId="258"/>
            <ac:spMk id="12" creationId="{92603D36-33A4-6A84-EF92-240F6A66A038}"/>
          </ac:spMkLst>
        </pc:spChg>
        <pc:spChg chg="add del mod">
          <ac:chgData name="Jan Brejcha" userId="9918b1b6-a2fb-401b-9901-619eea43a624" providerId="ADAL" clId="{1433008A-352D-4593-885B-B5B967D39038}" dt="2024-01-26T15:07:47.751" v="923" actId="21"/>
          <ac:spMkLst>
            <pc:docMk/>
            <pc:sldMk cId="3765676951" sldId="258"/>
            <ac:spMk id="13" creationId="{173E418F-8FF7-6965-5D1A-6FD541C8F83C}"/>
          </ac:spMkLst>
        </pc:spChg>
      </pc:sldChg>
      <pc:sldChg chg="addSp delSp modSp add del mod">
        <pc:chgData name="Jan Brejcha" userId="9918b1b6-a2fb-401b-9901-619eea43a624" providerId="ADAL" clId="{1433008A-352D-4593-885B-B5B967D39038}" dt="2024-01-30T18:17:56.678" v="4338" actId="47"/>
        <pc:sldMkLst>
          <pc:docMk/>
          <pc:sldMk cId="2718776513" sldId="259"/>
        </pc:sldMkLst>
        <pc:spChg chg="mod">
          <ac:chgData name="Jan Brejcha" userId="9918b1b6-a2fb-401b-9901-619eea43a624" providerId="ADAL" clId="{1433008A-352D-4593-885B-B5B967D39038}" dt="2024-01-26T13:39:33.812" v="269" actId="1076"/>
          <ac:spMkLst>
            <pc:docMk/>
            <pc:sldMk cId="2718776513" sldId="259"/>
            <ac:spMk id="2" creationId="{427CE156-269F-F7BE-8B16-B448730A1523}"/>
          </ac:spMkLst>
        </pc:spChg>
        <pc:spChg chg="add del mod">
          <ac:chgData name="Jan Brejcha" userId="9918b1b6-a2fb-401b-9901-619eea43a624" providerId="ADAL" clId="{1433008A-352D-4593-885B-B5B967D39038}" dt="2024-01-26T13:07:29.574" v="38" actId="22"/>
          <ac:spMkLst>
            <pc:docMk/>
            <pc:sldMk cId="2718776513" sldId="259"/>
            <ac:spMk id="4" creationId="{F6289C75-D392-2140-912C-C68E7372B06F}"/>
          </ac:spMkLst>
        </pc:spChg>
        <pc:spChg chg="add mod">
          <ac:chgData name="Jan Brejcha" userId="9918b1b6-a2fb-401b-9901-619eea43a624" providerId="ADAL" clId="{1433008A-352D-4593-885B-B5B967D39038}" dt="2024-01-26T13:40:09.998" v="274" actId="1076"/>
          <ac:spMkLst>
            <pc:docMk/>
            <pc:sldMk cId="2718776513" sldId="259"/>
            <ac:spMk id="6" creationId="{C4E49507-5913-DA06-7F8B-4578F51500E1}"/>
          </ac:spMkLst>
        </pc:spChg>
        <pc:spChg chg="add mod">
          <ac:chgData name="Jan Brejcha" userId="9918b1b6-a2fb-401b-9901-619eea43a624" providerId="ADAL" clId="{1433008A-352D-4593-885B-B5B967D39038}" dt="2024-01-26T13:40:28.353" v="278" actId="108"/>
          <ac:spMkLst>
            <pc:docMk/>
            <pc:sldMk cId="2718776513" sldId="259"/>
            <ac:spMk id="8" creationId="{DB987ACF-EB2B-07F8-D7D4-F60B4CD3308D}"/>
          </ac:spMkLst>
        </pc:spChg>
        <pc:spChg chg="add mod">
          <ac:chgData name="Jan Brejcha" userId="9918b1b6-a2fb-401b-9901-619eea43a624" providerId="ADAL" clId="{1433008A-352D-4593-885B-B5B967D39038}" dt="2024-01-26T13:41:08.318" v="286" actId="207"/>
          <ac:spMkLst>
            <pc:docMk/>
            <pc:sldMk cId="2718776513" sldId="259"/>
            <ac:spMk id="10" creationId="{88BCFBC2-A85C-95C7-91E2-64EFE4D1ED57}"/>
          </ac:spMkLst>
        </pc:spChg>
        <pc:spChg chg="add mod">
          <ac:chgData name="Jan Brejcha" userId="9918b1b6-a2fb-401b-9901-619eea43a624" providerId="ADAL" clId="{1433008A-352D-4593-885B-B5B967D39038}" dt="2024-01-26T13:42:06.889" v="292"/>
          <ac:spMkLst>
            <pc:docMk/>
            <pc:sldMk cId="2718776513" sldId="259"/>
            <ac:spMk id="12" creationId="{9777547D-C932-8EB7-A739-4FFC024A2BB4}"/>
          </ac:spMkLst>
        </pc:spChg>
      </pc:sldChg>
      <pc:sldChg chg="modSp add del mod">
        <pc:chgData name="Jan Brejcha" userId="9918b1b6-a2fb-401b-9901-619eea43a624" providerId="ADAL" clId="{1433008A-352D-4593-885B-B5B967D39038}" dt="2024-01-26T13:42:55.940" v="293" actId="2696"/>
        <pc:sldMkLst>
          <pc:docMk/>
          <pc:sldMk cId="1189498096" sldId="260"/>
        </pc:sldMkLst>
        <pc:spChg chg="mod">
          <ac:chgData name="Jan Brejcha" userId="9918b1b6-a2fb-401b-9901-619eea43a624" providerId="ADAL" clId="{1433008A-352D-4593-885B-B5B967D39038}" dt="2024-01-26T13:08:20.012" v="51" actId="27636"/>
          <ac:spMkLst>
            <pc:docMk/>
            <pc:sldMk cId="1189498096" sldId="260"/>
            <ac:spMk id="2" creationId="{427CE156-269F-F7BE-8B16-B448730A1523}"/>
          </ac:spMkLst>
        </pc:spChg>
      </pc:sldChg>
      <pc:sldChg chg="addSp delSp modSp add mod ord setBg">
        <pc:chgData name="Jan Brejcha" userId="9918b1b6-a2fb-401b-9901-619eea43a624" providerId="ADAL" clId="{1433008A-352D-4593-885B-B5B967D39038}" dt="2024-01-28T11:47:44.829" v="1079"/>
        <pc:sldMkLst>
          <pc:docMk/>
          <pc:sldMk cId="1661484848" sldId="261"/>
        </pc:sldMkLst>
        <pc:spChg chg="del mod">
          <ac:chgData name="Jan Brejcha" userId="9918b1b6-a2fb-401b-9901-619eea43a624" providerId="ADAL" clId="{1433008A-352D-4593-885B-B5B967D39038}" dt="2024-01-28T10:38:39" v="1003" actId="21"/>
          <ac:spMkLst>
            <pc:docMk/>
            <pc:sldMk cId="1661484848" sldId="261"/>
            <ac:spMk id="2" creationId="{427CE156-269F-F7BE-8B16-B448730A1523}"/>
          </ac:spMkLst>
        </pc:spChg>
        <pc:spChg chg="add del mod">
          <ac:chgData name="Jan Brejcha" userId="9918b1b6-a2fb-401b-9901-619eea43a624" providerId="ADAL" clId="{1433008A-352D-4593-885B-B5B967D39038}" dt="2024-01-28T10:38:42.544" v="1004" actId="21"/>
          <ac:spMkLst>
            <pc:docMk/>
            <pc:sldMk cId="1661484848" sldId="261"/>
            <ac:spMk id="4" creationId="{CDC9321F-CF50-FE35-C570-6C2BAF2E0696}"/>
          </ac:spMkLst>
        </pc:spChg>
        <pc:spChg chg="add mod">
          <ac:chgData name="Jan Brejcha" userId="9918b1b6-a2fb-401b-9901-619eea43a624" providerId="ADAL" clId="{1433008A-352D-4593-885B-B5B967D39038}" dt="2024-01-28T10:38:44.237" v="1005"/>
          <ac:spMkLst>
            <pc:docMk/>
            <pc:sldMk cId="1661484848" sldId="261"/>
            <ac:spMk id="5" creationId="{CDC9321F-CF50-FE35-C570-6C2BAF2E0696}"/>
          </ac:spMkLst>
        </pc:spChg>
        <pc:spChg chg="add">
          <ac:chgData name="Jan Brejcha" userId="9918b1b6-a2fb-401b-9901-619eea43a624" providerId="ADAL" clId="{1433008A-352D-4593-885B-B5B967D39038}" dt="2024-01-28T10:39:18.493" v="1006"/>
          <ac:spMkLst>
            <pc:docMk/>
            <pc:sldMk cId="1661484848" sldId="261"/>
            <ac:spMk id="6" creationId="{36FB104A-7933-9D6B-FA13-69532699E83B}"/>
          </ac:spMkLst>
        </pc:spChg>
        <pc:spChg chg="add">
          <ac:chgData name="Jan Brejcha" userId="9918b1b6-a2fb-401b-9901-619eea43a624" providerId="ADAL" clId="{1433008A-352D-4593-885B-B5B967D39038}" dt="2024-01-28T10:40:43.056" v="1013"/>
          <ac:spMkLst>
            <pc:docMk/>
            <pc:sldMk cId="1661484848" sldId="261"/>
            <ac:spMk id="7" creationId="{3E207524-CE4D-5B80-44FF-92683A49AE9C}"/>
          </ac:spMkLst>
        </pc:spChg>
        <pc:picChg chg="add">
          <ac:chgData name="Jan Brejcha" userId="9918b1b6-a2fb-401b-9901-619eea43a624" providerId="ADAL" clId="{1433008A-352D-4593-885B-B5B967D39038}" dt="2024-01-28T10:40:53.077" v="1014"/>
          <ac:picMkLst>
            <pc:docMk/>
            <pc:sldMk cId="1661484848" sldId="261"/>
            <ac:picMk id="8" creationId="{9C5CF50F-443C-7E52-A951-F6CC91DBA8F0}"/>
          </ac:picMkLst>
        </pc:picChg>
      </pc:sldChg>
      <pc:sldChg chg="addSp delSp modSp add mod modTransition setBg">
        <pc:chgData name="Jan Brejcha" userId="9918b1b6-a2fb-401b-9901-619eea43a624" providerId="ADAL" clId="{1433008A-352D-4593-885B-B5B967D39038}" dt="2024-01-31T17:32:50.747" v="4577" actId="14100"/>
        <pc:sldMkLst>
          <pc:docMk/>
          <pc:sldMk cId="1412825108" sldId="262"/>
        </pc:sldMkLst>
        <pc:spChg chg="mod">
          <ac:chgData name="Jan Brejcha" userId="9918b1b6-a2fb-401b-9901-619eea43a624" providerId="ADAL" clId="{1433008A-352D-4593-885B-B5B967D39038}" dt="2024-01-30T17:53:26.020" v="4048" actId="27636"/>
          <ac:spMkLst>
            <pc:docMk/>
            <pc:sldMk cId="1412825108" sldId="262"/>
            <ac:spMk id="2" creationId="{427CE156-269F-F7BE-8B16-B448730A1523}"/>
          </ac:spMkLst>
        </pc:spChg>
        <pc:spChg chg="add mod ord">
          <ac:chgData name="Jan Brejcha" userId="9918b1b6-a2fb-401b-9901-619eea43a624" providerId="ADAL" clId="{1433008A-352D-4593-885B-B5B967D39038}" dt="2024-01-30T19:06:39.014" v="4435" actId="14100"/>
          <ac:spMkLst>
            <pc:docMk/>
            <pc:sldMk cId="1412825108" sldId="262"/>
            <ac:spMk id="4" creationId="{481E9D7B-7699-82A6-99A6-AFACA9C89D01}"/>
          </ac:spMkLst>
        </pc:spChg>
        <pc:spChg chg="add del">
          <ac:chgData name="Jan Brejcha" userId="9918b1b6-a2fb-401b-9901-619eea43a624" providerId="ADAL" clId="{1433008A-352D-4593-885B-B5B967D39038}" dt="2024-01-31T17:32:07.180" v="4572" actId="478"/>
          <ac:spMkLst>
            <pc:docMk/>
            <pc:sldMk cId="1412825108" sldId="262"/>
            <ac:spMk id="5" creationId="{EF09A1DE-0292-00E3-DCCA-685436E354A2}"/>
          </ac:spMkLst>
        </pc:spChg>
        <pc:spChg chg="add del mod">
          <ac:chgData name="Jan Brejcha" userId="9918b1b6-a2fb-401b-9901-619eea43a624" providerId="ADAL" clId="{1433008A-352D-4593-885B-B5B967D39038}" dt="2024-01-28T21:23:38.594" v="2058" actId="478"/>
          <ac:spMkLst>
            <pc:docMk/>
            <pc:sldMk cId="1412825108" sldId="262"/>
            <ac:spMk id="5" creationId="{FACFD853-BFE0-4607-A84F-D2724ADEDE47}"/>
          </ac:spMkLst>
        </pc:spChg>
        <pc:spChg chg="add mod">
          <ac:chgData name="Jan Brejcha" userId="9918b1b6-a2fb-401b-9901-619eea43a624" providerId="ADAL" clId="{1433008A-352D-4593-885B-B5B967D39038}" dt="2024-01-30T18:06:06.083" v="4293" actId="1076"/>
          <ac:spMkLst>
            <pc:docMk/>
            <pc:sldMk cId="1412825108" sldId="262"/>
            <ac:spMk id="24" creationId="{6215EBFB-A4CA-9C94-A429-6FEB081B6D22}"/>
          </ac:spMkLst>
        </pc:spChg>
        <pc:spChg chg="add del mod">
          <ac:chgData name="Jan Brejcha" userId="9918b1b6-a2fb-401b-9901-619eea43a624" providerId="ADAL" clId="{1433008A-352D-4593-885B-B5B967D39038}" dt="2024-01-28T21:27:29.727" v="2080" actId="21"/>
          <ac:spMkLst>
            <pc:docMk/>
            <pc:sldMk cId="1412825108" sldId="262"/>
            <ac:spMk id="25" creationId="{A914F14D-1AE2-B47F-D75C-A8D78D11967E}"/>
          </ac:spMkLst>
        </pc:spChg>
        <pc:spChg chg="add del mod">
          <ac:chgData name="Jan Brejcha" userId="9918b1b6-a2fb-401b-9901-619eea43a624" providerId="ADAL" clId="{1433008A-352D-4593-885B-B5B967D39038}" dt="2024-01-28T21:27:25.975" v="2079" actId="21"/>
          <ac:spMkLst>
            <pc:docMk/>
            <pc:sldMk cId="1412825108" sldId="262"/>
            <ac:spMk id="26" creationId="{1FA93A03-4ABB-9334-DD58-F11EB8ABCC2B}"/>
          </ac:spMkLst>
        </pc:spChg>
        <pc:spChg chg="add mod">
          <ac:chgData name="Jan Brejcha" userId="9918b1b6-a2fb-401b-9901-619eea43a624" providerId="ADAL" clId="{1433008A-352D-4593-885B-B5B967D39038}" dt="2024-01-31T17:31:17.923" v="4567" actId="20577"/>
          <ac:spMkLst>
            <pc:docMk/>
            <pc:sldMk cId="1412825108" sldId="262"/>
            <ac:spMk id="27" creationId="{CB33C716-A0F9-4C70-E418-D60369AF868A}"/>
          </ac:spMkLst>
        </pc:spChg>
        <pc:spChg chg="add mod">
          <ac:chgData name="Jan Brejcha" userId="9918b1b6-a2fb-401b-9901-619eea43a624" providerId="ADAL" clId="{1433008A-352D-4593-885B-B5B967D39038}" dt="2024-01-31T17:32:34.807" v="4575" actId="14100"/>
          <ac:spMkLst>
            <pc:docMk/>
            <pc:sldMk cId="1412825108" sldId="262"/>
            <ac:spMk id="28" creationId="{28054139-C7F6-F7CA-611B-F1E02F452807}"/>
          </ac:spMkLst>
        </pc:spChg>
        <pc:spChg chg="add mod">
          <ac:chgData name="Jan Brejcha" userId="9918b1b6-a2fb-401b-9901-619eea43a624" providerId="ADAL" clId="{1433008A-352D-4593-885B-B5B967D39038}" dt="2024-01-30T18:04:46.287" v="4288" actId="1076"/>
          <ac:spMkLst>
            <pc:docMk/>
            <pc:sldMk cId="1412825108" sldId="262"/>
            <ac:spMk id="29" creationId="{10F778BB-C6A0-662C-C914-0A49D5917727}"/>
          </ac:spMkLst>
        </pc:spChg>
        <pc:spChg chg="add del mod">
          <ac:chgData name="Jan Brejcha" userId="9918b1b6-a2fb-401b-9901-619eea43a624" providerId="ADAL" clId="{1433008A-352D-4593-885B-B5B967D39038}" dt="2024-01-29T14:18:22.685" v="3537" actId="478"/>
          <ac:spMkLst>
            <pc:docMk/>
            <pc:sldMk cId="1412825108" sldId="262"/>
            <ac:spMk id="30" creationId="{16570013-2E2B-7540-32CC-134109540A7A}"/>
          </ac:spMkLst>
        </pc:spChg>
        <pc:spChg chg="add del mod">
          <ac:chgData name="Jan Brejcha" userId="9918b1b6-a2fb-401b-9901-619eea43a624" providerId="ADAL" clId="{1433008A-352D-4593-885B-B5B967D39038}" dt="2024-01-28T21:10:43.453" v="1778" actId="478"/>
          <ac:spMkLst>
            <pc:docMk/>
            <pc:sldMk cId="1412825108" sldId="262"/>
            <ac:spMk id="30" creationId="{BC37C6DE-B544-5592-56C6-4A9BA57667E7}"/>
          </ac:spMkLst>
        </pc:spChg>
        <pc:spChg chg="add mod">
          <ac:chgData name="Jan Brejcha" userId="9918b1b6-a2fb-401b-9901-619eea43a624" providerId="ADAL" clId="{1433008A-352D-4593-885B-B5B967D39038}" dt="2024-01-30T18:05:14.663" v="4290" actId="1076"/>
          <ac:spMkLst>
            <pc:docMk/>
            <pc:sldMk cId="1412825108" sldId="262"/>
            <ac:spMk id="47" creationId="{84A805B8-3337-B4AF-3279-4713F8748F80}"/>
          </ac:spMkLst>
        </pc:spChg>
        <pc:spChg chg="add mod">
          <ac:chgData name="Jan Brejcha" userId="9918b1b6-a2fb-401b-9901-619eea43a624" providerId="ADAL" clId="{1433008A-352D-4593-885B-B5B967D39038}" dt="2024-01-31T17:32:47.880" v="4576" actId="1076"/>
          <ac:spMkLst>
            <pc:docMk/>
            <pc:sldMk cId="1412825108" sldId="262"/>
            <ac:spMk id="49" creationId="{C30F1BCD-718F-40C4-5322-EE1D6DFD60C4}"/>
          </ac:spMkLst>
        </pc:spChg>
        <pc:picChg chg="add mod ord">
          <ac:chgData name="Jan Brejcha" userId="9918b1b6-a2fb-401b-9901-619eea43a624" providerId="ADAL" clId="{1433008A-352D-4593-885B-B5B967D39038}" dt="2024-01-29T14:20:16.262" v="3560" actId="1076"/>
          <ac:picMkLst>
            <pc:docMk/>
            <pc:sldMk cId="1412825108" sldId="262"/>
            <ac:picMk id="3" creationId="{30330744-E14B-4C4E-B397-AC364162E57B}"/>
          </ac:picMkLst>
        </pc:picChg>
        <pc:picChg chg="add del mod">
          <ac:chgData name="Jan Brejcha" userId="9918b1b6-a2fb-401b-9901-619eea43a624" providerId="ADAL" clId="{1433008A-352D-4593-885B-B5B967D39038}" dt="2024-01-29T09:32:28.105" v="3054" actId="478"/>
          <ac:picMkLst>
            <pc:docMk/>
            <pc:sldMk cId="1412825108" sldId="262"/>
            <ac:picMk id="4" creationId="{13E44442-DEAE-647B-5768-FE60510F8C51}"/>
          </ac:picMkLst>
        </pc:picChg>
        <pc:picChg chg="add del mod">
          <ac:chgData name="Jan Brejcha" userId="9918b1b6-a2fb-401b-9901-619eea43a624" providerId="ADAL" clId="{1433008A-352D-4593-885B-B5B967D39038}" dt="2024-01-29T09:33:07.016" v="3065" actId="478"/>
          <ac:picMkLst>
            <pc:docMk/>
            <pc:sldMk cId="1412825108" sldId="262"/>
            <ac:picMk id="6" creationId="{3FFE64B5-4E19-5E7F-944E-629EF400078A}"/>
          </ac:picMkLst>
        </pc:picChg>
        <pc:picChg chg="add del">
          <ac:chgData name="Jan Brejcha" userId="9918b1b6-a2fb-401b-9901-619eea43a624" providerId="ADAL" clId="{1433008A-352D-4593-885B-B5B967D39038}" dt="2024-01-29T09:30:00.062" v="3049" actId="478"/>
          <ac:picMkLst>
            <pc:docMk/>
            <pc:sldMk cId="1412825108" sldId="262"/>
            <ac:picMk id="1026" creationId="{B5CD186E-278E-5731-5721-70231B39CAFD}"/>
          </ac:picMkLst>
        </pc:picChg>
        <pc:picChg chg="add del">
          <ac:chgData name="Jan Brejcha" userId="9918b1b6-a2fb-401b-9901-619eea43a624" providerId="ADAL" clId="{1433008A-352D-4593-885B-B5B967D39038}" dt="2024-01-29T09:33:35.007" v="3067" actId="478"/>
          <ac:picMkLst>
            <pc:docMk/>
            <pc:sldMk cId="1412825108" sldId="262"/>
            <ac:picMk id="1028" creationId="{B0673301-0D11-968B-6B44-F95101382783}"/>
          </ac:picMkLst>
        </pc:picChg>
        <pc:picChg chg="add del mod">
          <ac:chgData name="Jan Brejcha" userId="9918b1b6-a2fb-401b-9901-619eea43a624" providerId="ADAL" clId="{1433008A-352D-4593-885B-B5B967D39038}" dt="2024-01-29T09:33:57.972" v="3069" actId="478"/>
          <ac:picMkLst>
            <pc:docMk/>
            <pc:sldMk cId="1412825108" sldId="262"/>
            <ac:picMk id="1030" creationId="{A33F9CF0-A76E-FE5A-7C46-FE5622FB1D82}"/>
          </ac:picMkLst>
        </pc:picChg>
        <pc:picChg chg="add del mod">
          <ac:chgData name="Jan Brejcha" userId="9918b1b6-a2fb-401b-9901-619eea43a624" providerId="ADAL" clId="{1433008A-352D-4593-885B-B5B967D39038}" dt="2024-01-29T09:34:09.672" v="3071" actId="478"/>
          <ac:picMkLst>
            <pc:docMk/>
            <pc:sldMk cId="1412825108" sldId="262"/>
            <ac:picMk id="1032" creationId="{2E2E8F81-9623-45D8-83EE-83AD8C80DF74}"/>
          </ac:picMkLst>
        </pc:picChg>
        <pc:picChg chg="add del mod">
          <ac:chgData name="Jan Brejcha" userId="9918b1b6-a2fb-401b-9901-619eea43a624" providerId="ADAL" clId="{1433008A-352D-4593-885B-B5B967D39038}" dt="2024-01-29T09:34:19.448" v="3073" actId="478"/>
          <ac:picMkLst>
            <pc:docMk/>
            <pc:sldMk cId="1412825108" sldId="262"/>
            <ac:picMk id="1034" creationId="{0426C71E-7A82-15DD-2395-867F428FC6BB}"/>
          </ac:picMkLst>
        </pc:picChg>
        <pc:picChg chg="add del mod">
          <ac:chgData name="Jan Brejcha" userId="9918b1b6-a2fb-401b-9901-619eea43a624" providerId="ADAL" clId="{1433008A-352D-4593-885B-B5B967D39038}" dt="2024-01-29T09:34:39.796" v="3077" actId="478"/>
          <ac:picMkLst>
            <pc:docMk/>
            <pc:sldMk cId="1412825108" sldId="262"/>
            <ac:picMk id="1036" creationId="{62467605-9E85-220E-7054-8877C3081560}"/>
          </ac:picMkLst>
        </pc:picChg>
        <pc:picChg chg="add del mod">
          <ac:chgData name="Jan Brejcha" userId="9918b1b6-a2fb-401b-9901-619eea43a624" providerId="ADAL" clId="{1433008A-352D-4593-885B-B5B967D39038}" dt="2024-01-29T09:34:39.796" v="3077" actId="478"/>
          <ac:picMkLst>
            <pc:docMk/>
            <pc:sldMk cId="1412825108" sldId="262"/>
            <ac:picMk id="1038" creationId="{A257EDCE-46B0-93BB-6BBF-442AEB49DE8D}"/>
          </ac:picMkLst>
        </pc:picChg>
        <pc:picChg chg="add del mod">
          <ac:chgData name="Jan Brejcha" userId="9918b1b6-a2fb-401b-9901-619eea43a624" providerId="ADAL" clId="{1433008A-352D-4593-885B-B5B967D39038}" dt="2024-01-29T09:34:45.728" v="3079" actId="478"/>
          <ac:picMkLst>
            <pc:docMk/>
            <pc:sldMk cId="1412825108" sldId="262"/>
            <ac:picMk id="1040" creationId="{F2A2DF68-9031-0DE4-CB37-580BCC9D9EF5}"/>
          </ac:picMkLst>
        </pc:picChg>
        <pc:picChg chg="add del mod">
          <ac:chgData name="Jan Brejcha" userId="9918b1b6-a2fb-401b-9901-619eea43a624" providerId="ADAL" clId="{1433008A-352D-4593-885B-B5B967D39038}" dt="2024-01-29T09:34:59.454" v="3081" actId="478"/>
          <ac:picMkLst>
            <pc:docMk/>
            <pc:sldMk cId="1412825108" sldId="262"/>
            <ac:picMk id="1042" creationId="{02CE030A-1452-5D2B-B0A4-9EED3E4F1AE2}"/>
          </ac:picMkLst>
        </pc:picChg>
        <pc:picChg chg="add del mod">
          <ac:chgData name="Jan Brejcha" userId="9918b1b6-a2fb-401b-9901-619eea43a624" providerId="ADAL" clId="{1433008A-352D-4593-885B-B5B967D39038}" dt="2024-01-29T09:35:05.163" v="3083" actId="478"/>
          <ac:picMkLst>
            <pc:docMk/>
            <pc:sldMk cId="1412825108" sldId="262"/>
            <ac:picMk id="1044" creationId="{21321473-547E-F307-0DBA-CCB3CF43557B}"/>
          </ac:picMkLst>
        </pc:picChg>
        <pc:picChg chg="add del mod">
          <ac:chgData name="Jan Brejcha" userId="9918b1b6-a2fb-401b-9901-619eea43a624" providerId="ADAL" clId="{1433008A-352D-4593-885B-B5B967D39038}" dt="2024-01-29T09:35:27.567" v="3087" actId="478"/>
          <ac:picMkLst>
            <pc:docMk/>
            <pc:sldMk cId="1412825108" sldId="262"/>
            <ac:picMk id="1046" creationId="{8EC16205-8678-4F25-1AB4-B82FD6433589}"/>
          </ac:picMkLst>
        </pc:picChg>
        <pc:picChg chg="add del mod">
          <ac:chgData name="Jan Brejcha" userId="9918b1b6-a2fb-401b-9901-619eea43a624" providerId="ADAL" clId="{1433008A-352D-4593-885B-B5B967D39038}" dt="2024-01-29T09:35:27.567" v="3087" actId="478"/>
          <ac:picMkLst>
            <pc:docMk/>
            <pc:sldMk cId="1412825108" sldId="262"/>
            <ac:picMk id="1048" creationId="{9885D907-7604-C43A-AE00-0E528CB3F452}"/>
          </ac:picMkLst>
        </pc:picChg>
        <pc:picChg chg="add del mod">
          <ac:chgData name="Jan Brejcha" userId="9918b1b6-a2fb-401b-9901-619eea43a624" providerId="ADAL" clId="{1433008A-352D-4593-885B-B5B967D39038}" dt="2024-01-29T09:35:31.343" v="3090" actId="478"/>
          <ac:picMkLst>
            <pc:docMk/>
            <pc:sldMk cId="1412825108" sldId="262"/>
            <ac:picMk id="1050" creationId="{8CC83984-EB37-9B29-A938-339FE7CB7D24}"/>
          </ac:picMkLst>
        </pc:picChg>
        <pc:picChg chg="add del mod">
          <ac:chgData name="Jan Brejcha" userId="9918b1b6-a2fb-401b-9901-619eea43a624" providerId="ADAL" clId="{1433008A-352D-4593-885B-B5B967D39038}" dt="2024-01-29T09:35:41.095" v="3092" actId="478"/>
          <ac:picMkLst>
            <pc:docMk/>
            <pc:sldMk cId="1412825108" sldId="262"/>
            <ac:picMk id="1052" creationId="{27B9E5C5-F087-E424-4A55-FCB47CB60EA5}"/>
          </ac:picMkLst>
        </pc:picChg>
        <pc:picChg chg="add del mod">
          <ac:chgData name="Jan Brejcha" userId="9918b1b6-a2fb-401b-9901-619eea43a624" providerId="ADAL" clId="{1433008A-352D-4593-885B-B5B967D39038}" dt="2024-01-29T09:36:09.115" v="3094" actId="478"/>
          <ac:picMkLst>
            <pc:docMk/>
            <pc:sldMk cId="1412825108" sldId="262"/>
            <ac:picMk id="1054" creationId="{2643E0AE-F293-8FF2-1853-1377C5DD578F}"/>
          </ac:picMkLst>
        </pc:picChg>
        <pc:picChg chg="add del mod">
          <ac:chgData name="Jan Brejcha" userId="9918b1b6-a2fb-401b-9901-619eea43a624" providerId="ADAL" clId="{1433008A-352D-4593-885B-B5B967D39038}" dt="2024-01-29T09:36:16.692" v="3096" actId="478"/>
          <ac:picMkLst>
            <pc:docMk/>
            <pc:sldMk cId="1412825108" sldId="262"/>
            <ac:picMk id="1056" creationId="{76BDAFE2-138D-5703-1BB5-34B7A54EFB93}"/>
          </ac:picMkLst>
        </pc:picChg>
        <pc:picChg chg="add del mod">
          <ac:chgData name="Jan Brejcha" userId="9918b1b6-a2fb-401b-9901-619eea43a624" providerId="ADAL" clId="{1433008A-352D-4593-885B-B5B967D39038}" dt="2024-01-29T09:36:24.183" v="3098" actId="478"/>
          <ac:picMkLst>
            <pc:docMk/>
            <pc:sldMk cId="1412825108" sldId="262"/>
            <ac:picMk id="1058" creationId="{52F735C2-19F1-140C-C9E1-1C4A9E319C63}"/>
          </ac:picMkLst>
        </pc:picChg>
        <pc:picChg chg="add mod">
          <ac:chgData name="Jan Brejcha" userId="9918b1b6-a2fb-401b-9901-619eea43a624" providerId="ADAL" clId="{1433008A-352D-4593-885B-B5B967D39038}" dt="2024-01-29T14:20:08.899" v="3559" actId="1076"/>
          <ac:picMkLst>
            <pc:docMk/>
            <pc:sldMk cId="1412825108" sldId="262"/>
            <ac:picMk id="1060" creationId="{59C8B79E-0CC7-607A-9945-7405C963A8C3}"/>
          </ac:picMkLst>
        </pc:picChg>
        <pc:picChg chg="add del">
          <ac:chgData name="Jan Brejcha" userId="9918b1b6-a2fb-401b-9901-619eea43a624" providerId="ADAL" clId="{1433008A-352D-4593-885B-B5B967D39038}" dt="2024-01-28T21:12:03.520" v="1781" actId="478"/>
          <ac:picMkLst>
            <pc:docMk/>
            <pc:sldMk cId="1412825108" sldId="262"/>
            <ac:picMk id="10242" creationId="{D2ADDAD8-6A2B-86B7-35A2-66ACD9F12822}"/>
          </ac:picMkLst>
        </pc:picChg>
        <pc:picChg chg="add del">
          <ac:chgData name="Jan Brejcha" userId="9918b1b6-a2fb-401b-9901-619eea43a624" providerId="ADAL" clId="{1433008A-352D-4593-885B-B5B967D39038}" dt="2024-01-28T21:12:47.509" v="1783" actId="478"/>
          <ac:picMkLst>
            <pc:docMk/>
            <pc:sldMk cId="1412825108" sldId="262"/>
            <ac:picMk id="10244" creationId="{8719A8B3-8D36-F119-A9B8-31D73B9788CC}"/>
          </ac:picMkLst>
        </pc:picChg>
        <pc:picChg chg="add del mod">
          <ac:chgData name="Jan Brejcha" userId="9918b1b6-a2fb-401b-9901-619eea43a624" providerId="ADAL" clId="{1433008A-352D-4593-885B-B5B967D39038}" dt="2024-01-28T21:14:38.408" v="1915" actId="478"/>
          <ac:picMkLst>
            <pc:docMk/>
            <pc:sldMk cId="1412825108" sldId="262"/>
            <ac:picMk id="10246" creationId="{1F9C3D9A-913A-84D7-C9F2-C452C5064170}"/>
          </ac:picMkLst>
        </pc:picChg>
        <pc:cxnChg chg="add del mod">
          <ac:chgData name="Jan Brejcha" userId="9918b1b6-a2fb-401b-9901-619eea43a624" providerId="ADAL" clId="{1433008A-352D-4593-885B-B5B967D39038}" dt="2024-01-28T21:24:12.221" v="2070" actId="478"/>
          <ac:cxnSpMkLst>
            <pc:docMk/>
            <pc:sldMk cId="1412825108" sldId="262"/>
            <ac:cxnSpMk id="3" creationId="{1F5EA1AC-B648-7B01-2BC2-CCCF803A10C3}"/>
          </ac:cxnSpMkLst>
        </pc:cxnChg>
        <pc:cxnChg chg="add del mod">
          <ac:chgData name="Jan Brejcha" userId="9918b1b6-a2fb-401b-9901-619eea43a624" providerId="ADAL" clId="{1433008A-352D-4593-885B-B5B967D39038}" dt="2024-01-28T21:23:35.373" v="2056" actId="478"/>
          <ac:cxnSpMkLst>
            <pc:docMk/>
            <pc:sldMk cId="1412825108" sldId="262"/>
            <ac:cxnSpMk id="4" creationId="{9A83BA6A-B138-9136-DCF1-F423B86A20A7}"/>
          </ac:cxnSpMkLst>
        </pc:cxnChg>
        <pc:cxnChg chg="add del mod">
          <ac:chgData name="Jan Brejcha" userId="9918b1b6-a2fb-401b-9901-619eea43a624" providerId="ADAL" clId="{1433008A-352D-4593-885B-B5B967D39038}" dt="2024-01-28T21:24:09.061" v="2068" actId="478"/>
          <ac:cxnSpMkLst>
            <pc:docMk/>
            <pc:sldMk cId="1412825108" sldId="262"/>
            <ac:cxnSpMk id="6" creationId="{BFD8B3E4-E852-40DF-0C34-0F168577ADC6}"/>
          </ac:cxnSpMkLst>
        </pc:cxnChg>
        <pc:cxnChg chg="add del mod">
          <ac:chgData name="Jan Brejcha" userId="9918b1b6-a2fb-401b-9901-619eea43a624" providerId="ADAL" clId="{1433008A-352D-4593-885B-B5B967D39038}" dt="2024-01-28T21:24:08.187" v="2067" actId="478"/>
          <ac:cxnSpMkLst>
            <pc:docMk/>
            <pc:sldMk cId="1412825108" sldId="262"/>
            <ac:cxnSpMk id="7" creationId="{2DA88A63-F2DA-7EEF-CF6B-D871028A0EB8}"/>
          </ac:cxnSpMkLst>
        </pc:cxnChg>
        <pc:cxnChg chg="add del mod">
          <ac:chgData name="Jan Brejcha" userId="9918b1b6-a2fb-401b-9901-619eea43a624" providerId="ADAL" clId="{1433008A-352D-4593-885B-B5B967D39038}" dt="2024-01-28T21:24:06.877" v="2066" actId="478"/>
          <ac:cxnSpMkLst>
            <pc:docMk/>
            <pc:sldMk cId="1412825108" sldId="262"/>
            <ac:cxnSpMk id="8" creationId="{F7EAB604-9990-DB47-E586-45B2B307BBD8}"/>
          </ac:cxnSpMkLst>
        </pc:cxnChg>
        <pc:cxnChg chg="add del mod">
          <ac:chgData name="Jan Brejcha" userId="9918b1b6-a2fb-401b-9901-619eea43a624" providerId="ADAL" clId="{1433008A-352D-4593-885B-B5B967D39038}" dt="2024-01-28T21:23:48.869" v="2061" actId="478"/>
          <ac:cxnSpMkLst>
            <pc:docMk/>
            <pc:sldMk cId="1412825108" sldId="262"/>
            <ac:cxnSpMk id="9" creationId="{25F20424-2290-1E71-2484-08F69824C179}"/>
          </ac:cxnSpMkLst>
        </pc:cxnChg>
        <pc:cxnChg chg="add mod">
          <ac:chgData name="Jan Brejcha" userId="9918b1b6-a2fb-401b-9901-619eea43a624" providerId="ADAL" clId="{1433008A-352D-4593-885B-B5B967D39038}" dt="2024-01-30T18:06:18.161" v="4296" actId="14100"/>
          <ac:cxnSpMkLst>
            <pc:docMk/>
            <pc:sldMk cId="1412825108" sldId="262"/>
            <ac:cxnSpMk id="9" creationId="{57A7560E-29FF-2AE0-87DB-4506B531ECB6}"/>
          </ac:cxnSpMkLst>
        </pc:cxnChg>
        <pc:cxnChg chg="add del mod">
          <ac:chgData name="Jan Brejcha" userId="9918b1b6-a2fb-401b-9901-619eea43a624" providerId="ADAL" clId="{1433008A-352D-4593-885B-B5B967D39038}" dt="2024-01-28T21:23:48.869" v="2061" actId="478"/>
          <ac:cxnSpMkLst>
            <pc:docMk/>
            <pc:sldMk cId="1412825108" sldId="262"/>
            <ac:cxnSpMk id="10" creationId="{ED0723E9-A510-A533-F4BB-8A25CF209537}"/>
          </ac:cxnSpMkLst>
        </pc:cxnChg>
        <pc:cxnChg chg="add del mod">
          <ac:chgData name="Jan Brejcha" userId="9918b1b6-a2fb-401b-9901-619eea43a624" providerId="ADAL" clId="{1433008A-352D-4593-885B-B5B967D39038}" dt="2024-01-28T21:23:48.869" v="2061" actId="478"/>
          <ac:cxnSpMkLst>
            <pc:docMk/>
            <pc:sldMk cId="1412825108" sldId="262"/>
            <ac:cxnSpMk id="11" creationId="{7493B90A-6843-49FE-3688-8442D8D31110}"/>
          </ac:cxnSpMkLst>
        </pc:cxnChg>
        <pc:cxnChg chg="add mod">
          <ac:chgData name="Jan Brejcha" userId="9918b1b6-a2fb-401b-9901-619eea43a624" providerId="ADAL" clId="{1433008A-352D-4593-885B-B5B967D39038}" dt="2024-01-30T18:06:37.755" v="4301" actId="14100"/>
          <ac:cxnSpMkLst>
            <pc:docMk/>
            <pc:sldMk cId="1412825108" sldId="262"/>
            <ac:cxnSpMk id="11" creationId="{DD80E9AB-A0D2-E394-87EB-919591854D82}"/>
          </ac:cxnSpMkLst>
        </pc:cxnChg>
        <pc:cxnChg chg="add del mod">
          <ac:chgData name="Jan Brejcha" userId="9918b1b6-a2fb-401b-9901-619eea43a624" providerId="ADAL" clId="{1433008A-352D-4593-885B-B5B967D39038}" dt="2024-01-28T21:23:48.869" v="2061" actId="478"/>
          <ac:cxnSpMkLst>
            <pc:docMk/>
            <pc:sldMk cId="1412825108" sldId="262"/>
            <ac:cxnSpMk id="12" creationId="{99ED47A3-9156-58AF-DC70-3D76DC540BC6}"/>
          </ac:cxnSpMkLst>
        </pc:cxnChg>
        <pc:cxnChg chg="add del mod">
          <ac:chgData name="Jan Brejcha" userId="9918b1b6-a2fb-401b-9901-619eea43a624" providerId="ADAL" clId="{1433008A-352D-4593-885B-B5B967D39038}" dt="2024-01-28T21:23:48.869" v="2061" actId="478"/>
          <ac:cxnSpMkLst>
            <pc:docMk/>
            <pc:sldMk cId="1412825108" sldId="262"/>
            <ac:cxnSpMk id="13" creationId="{81E02894-70C1-0A91-7E08-1EF529858106}"/>
          </ac:cxnSpMkLst>
        </pc:cxnChg>
        <pc:cxnChg chg="add mod">
          <ac:chgData name="Jan Brejcha" userId="9918b1b6-a2fb-401b-9901-619eea43a624" providerId="ADAL" clId="{1433008A-352D-4593-885B-B5B967D39038}" dt="2024-01-30T18:06:25.372" v="4298" actId="14100"/>
          <ac:cxnSpMkLst>
            <pc:docMk/>
            <pc:sldMk cId="1412825108" sldId="262"/>
            <ac:cxnSpMk id="14" creationId="{24AAFF77-CF34-A6CB-2949-867A71AA4ECB}"/>
          </ac:cxnSpMkLst>
        </pc:cxnChg>
        <pc:cxnChg chg="add del mod">
          <ac:chgData name="Jan Brejcha" userId="9918b1b6-a2fb-401b-9901-619eea43a624" providerId="ADAL" clId="{1433008A-352D-4593-885B-B5B967D39038}" dt="2024-01-28T21:23:45.308" v="2060" actId="478"/>
          <ac:cxnSpMkLst>
            <pc:docMk/>
            <pc:sldMk cId="1412825108" sldId="262"/>
            <ac:cxnSpMk id="14" creationId="{5A1B6DF3-7EB0-A489-67B8-80655696689C}"/>
          </ac:cxnSpMkLst>
        </pc:cxnChg>
        <pc:cxnChg chg="add del mod">
          <ac:chgData name="Jan Brejcha" userId="9918b1b6-a2fb-401b-9901-619eea43a624" providerId="ADAL" clId="{1433008A-352D-4593-885B-B5B967D39038}" dt="2024-01-28T21:23:45.308" v="2060" actId="478"/>
          <ac:cxnSpMkLst>
            <pc:docMk/>
            <pc:sldMk cId="1412825108" sldId="262"/>
            <ac:cxnSpMk id="15" creationId="{2140BC27-33FD-9D35-46BF-773D2DE18C66}"/>
          </ac:cxnSpMkLst>
        </pc:cxnChg>
        <pc:cxnChg chg="add mod">
          <ac:chgData name="Jan Brejcha" userId="9918b1b6-a2fb-401b-9901-619eea43a624" providerId="ADAL" clId="{1433008A-352D-4593-885B-B5B967D39038}" dt="2024-01-30T18:06:32.917" v="4300" actId="14100"/>
          <ac:cxnSpMkLst>
            <pc:docMk/>
            <pc:sldMk cId="1412825108" sldId="262"/>
            <ac:cxnSpMk id="16" creationId="{5D6D2522-E46B-8F06-12E4-D25086828E58}"/>
          </ac:cxnSpMkLst>
        </pc:cxnChg>
        <pc:cxnChg chg="add del mod">
          <ac:chgData name="Jan Brejcha" userId="9918b1b6-a2fb-401b-9901-619eea43a624" providerId="ADAL" clId="{1433008A-352D-4593-885B-B5B967D39038}" dt="2024-01-28T21:23:45.308" v="2060" actId="478"/>
          <ac:cxnSpMkLst>
            <pc:docMk/>
            <pc:sldMk cId="1412825108" sldId="262"/>
            <ac:cxnSpMk id="16" creationId="{84C9E72A-CB62-4DD5-DC97-E7FE5A95A7F1}"/>
          </ac:cxnSpMkLst>
        </pc:cxnChg>
        <pc:cxnChg chg="add del mod">
          <ac:chgData name="Jan Brejcha" userId="9918b1b6-a2fb-401b-9901-619eea43a624" providerId="ADAL" clId="{1433008A-352D-4593-885B-B5B967D39038}" dt="2024-01-28T21:23:45.308" v="2060" actId="478"/>
          <ac:cxnSpMkLst>
            <pc:docMk/>
            <pc:sldMk cId="1412825108" sldId="262"/>
            <ac:cxnSpMk id="17" creationId="{7D428FA7-C263-F80C-3967-07364E1F63BF}"/>
          </ac:cxnSpMkLst>
        </pc:cxnChg>
        <pc:cxnChg chg="add del mod">
          <ac:chgData name="Jan Brejcha" userId="9918b1b6-a2fb-401b-9901-619eea43a624" providerId="ADAL" clId="{1433008A-352D-4593-885B-B5B967D39038}" dt="2024-01-28T21:24:10.661" v="2069" actId="478"/>
          <ac:cxnSpMkLst>
            <pc:docMk/>
            <pc:sldMk cId="1412825108" sldId="262"/>
            <ac:cxnSpMk id="18" creationId="{90A2FAD7-51C6-F1F6-165B-8BC0964305E2}"/>
          </ac:cxnSpMkLst>
        </pc:cxnChg>
        <pc:cxnChg chg="add del mod">
          <ac:chgData name="Jan Brejcha" userId="9918b1b6-a2fb-401b-9901-619eea43a624" providerId="ADAL" clId="{1433008A-352D-4593-885B-B5B967D39038}" dt="2024-01-29T14:01:02.028" v="3355" actId="478"/>
          <ac:cxnSpMkLst>
            <pc:docMk/>
            <pc:sldMk cId="1412825108" sldId="262"/>
            <ac:cxnSpMk id="19" creationId="{22EAFE30-0EAC-3F55-EB12-1E416318149B}"/>
          </ac:cxnSpMkLst>
        </pc:cxnChg>
        <pc:cxnChg chg="add del mod">
          <ac:chgData name="Jan Brejcha" userId="9918b1b6-a2fb-401b-9901-619eea43a624" providerId="ADAL" clId="{1433008A-352D-4593-885B-B5B967D39038}" dt="2024-01-31T17:32:50.747" v="4577" actId="14100"/>
          <ac:cxnSpMkLst>
            <pc:docMk/>
            <pc:sldMk cId="1412825108" sldId="262"/>
            <ac:cxnSpMk id="20" creationId="{E5B643AB-5533-0728-0BAC-F6AA181BF072}"/>
          </ac:cxnSpMkLst>
        </pc:cxnChg>
        <pc:cxnChg chg="add del mod">
          <ac:chgData name="Jan Brejcha" userId="9918b1b6-a2fb-401b-9901-619eea43a624" providerId="ADAL" clId="{1433008A-352D-4593-885B-B5B967D39038}" dt="2024-01-29T14:01:01.115" v="3354" actId="478"/>
          <ac:cxnSpMkLst>
            <pc:docMk/>
            <pc:sldMk cId="1412825108" sldId="262"/>
            <ac:cxnSpMk id="21" creationId="{6C6144D6-87C7-22AF-3896-19B06D9A92D1}"/>
          </ac:cxnSpMkLst>
        </pc:cxnChg>
        <pc:cxnChg chg="add del mod">
          <ac:chgData name="Jan Brejcha" userId="9918b1b6-a2fb-401b-9901-619eea43a624" providerId="ADAL" clId="{1433008A-352D-4593-885B-B5B967D39038}" dt="2024-01-29T14:01:00.122" v="3353" actId="478"/>
          <ac:cxnSpMkLst>
            <pc:docMk/>
            <pc:sldMk cId="1412825108" sldId="262"/>
            <ac:cxnSpMk id="22" creationId="{954D577D-30C0-44AF-9598-B5F1E2776678}"/>
          </ac:cxnSpMkLst>
        </pc:cxnChg>
        <pc:cxnChg chg="add mod">
          <ac:chgData name="Jan Brejcha" userId="9918b1b6-a2fb-401b-9901-619eea43a624" providerId="ADAL" clId="{1433008A-352D-4593-885B-B5B967D39038}" dt="2024-01-30T18:06:12.056" v="4294" actId="14100"/>
          <ac:cxnSpMkLst>
            <pc:docMk/>
            <pc:sldMk cId="1412825108" sldId="262"/>
            <ac:cxnSpMk id="23" creationId="{3CB5C86F-DCC9-E8D1-B524-D5B63E4A8CCC}"/>
          </ac:cxnSpMkLst>
        </pc:cxnChg>
        <pc:cxnChg chg="add del mod">
          <ac:chgData name="Jan Brejcha" userId="9918b1b6-a2fb-401b-9901-619eea43a624" providerId="ADAL" clId="{1433008A-352D-4593-885B-B5B967D39038}" dt="2024-01-28T21:23:45.308" v="2060" actId="478"/>
          <ac:cxnSpMkLst>
            <pc:docMk/>
            <pc:sldMk cId="1412825108" sldId="262"/>
            <ac:cxnSpMk id="31" creationId="{1855BDB0-C5E7-A2C6-A92E-3F73D5000610}"/>
          </ac:cxnSpMkLst>
        </pc:cxnChg>
        <pc:cxnChg chg="add del mod">
          <ac:chgData name="Jan Brejcha" userId="9918b1b6-a2fb-401b-9901-619eea43a624" providerId="ADAL" clId="{1433008A-352D-4593-885B-B5B967D39038}" dt="2024-01-28T21:23:45.308" v="2060" actId="478"/>
          <ac:cxnSpMkLst>
            <pc:docMk/>
            <pc:sldMk cId="1412825108" sldId="262"/>
            <ac:cxnSpMk id="32" creationId="{D2A8C933-A58E-447E-451A-A2E4B7B66E73}"/>
          </ac:cxnSpMkLst>
        </pc:cxnChg>
        <pc:cxnChg chg="add del mod">
          <ac:chgData name="Jan Brejcha" userId="9918b1b6-a2fb-401b-9901-619eea43a624" providerId="ADAL" clId="{1433008A-352D-4593-885B-B5B967D39038}" dt="2024-01-28T21:23:42.699" v="2059" actId="478"/>
          <ac:cxnSpMkLst>
            <pc:docMk/>
            <pc:sldMk cId="1412825108" sldId="262"/>
            <ac:cxnSpMk id="33" creationId="{E584CA1A-85D1-53A8-3851-AE17D45E68DC}"/>
          </ac:cxnSpMkLst>
        </pc:cxnChg>
        <pc:cxnChg chg="add del mod">
          <ac:chgData name="Jan Brejcha" userId="9918b1b6-a2fb-401b-9901-619eea43a624" providerId="ADAL" clId="{1433008A-352D-4593-885B-B5B967D39038}" dt="2024-01-28T21:23:42.699" v="2059" actId="478"/>
          <ac:cxnSpMkLst>
            <pc:docMk/>
            <pc:sldMk cId="1412825108" sldId="262"/>
            <ac:cxnSpMk id="34" creationId="{1FAFDD0D-17E5-FE03-60EC-3C2C3D6A6B40}"/>
          </ac:cxnSpMkLst>
        </pc:cxnChg>
        <pc:cxnChg chg="add del mod">
          <ac:chgData name="Jan Brejcha" userId="9918b1b6-a2fb-401b-9901-619eea43a624" providerId="ADAL" clId="{1433008A-352D-4593-885B-B5B967D39038}" dt="2024-01-28T21:23:42.699" v="2059" actId="478"/>
          <ac:cxnSpMkLst>
            <pc:docMk/>
            <pc:sldMk cId="1412825108" sldId="262"/>
            <ac:cxnSpMk id="35" creationId="{6BECD9F2-C450-64C0-C222-8A0249EC046B}"/>
          </ac:cxnSpMkLst>
        </pc:cxnChg>
        <pc:cxnChg chg="add del mod">
          <ac:chgData name="Jan Brejcha" userId="9918b1b6-a2fb-401b-9901-619eea43a624" providerId="ADAL" clId="{1433008A-352D-4593-885B-B5B967D39038}" dt="2024-01-28T21:23:42.699" v="2059" actId="478"/>
          <ac:cxnSpMkLst>
            <pc:docMk/>
            <pc:sldMk cId="1412825108" sldId="262"/>
            <ac:cxnSpMk id="36" creationId="{A6885D20-56BB-0B5C-F727-765966DC83A4}"/>
          </ac:cxnSpMkLst>
        </pc:cxnChg>
        <pc:cxnChg chg="add del mod">
          <ac:chgData name="Jan Brejcha" userId="9918b1b6-a2fb-401b-9901-619eea43a624" providerId="ADAL" clId="{1433008A-352D-4593-885B-B5B967D39038}" dt="2024-01-28T21:23:42.699" v="2059" actId="478"/>
          <ac:cxnSpMkLst>
            <pc:docMk/>
            <pc:sldMk cId="1412825108" sldId="262"/>
            <ac:cxnSpMk id="37" creationId="{F318F0D1-DE50-24FE-9FD5-2C8B5F1AB758}"/>
          </ac:cxnSpMkLst>
        </pc:cxnChg>
        <pc:cxnChg chg="add del mod">
          <ac:chgData name="Jan Brejcha" userId="9918b1b6-a2fb-401b-9901-619eea43a624" providerId="ADAL" clId="{1433008A-352D-4593-885B-B5B967D39038}" dt="2024-01-28T21:23:42.699" v="2059" actId="478"/>
          <ac:cxnSpMkLst>
            <pc:docMk/>
            <pc:sldMk cId="1412825108" sldId="262"/>
            <ac:cxnSpMk id="38" creationId="{DA65553C-BB89-D60E-288D-CFC80F07775A}"/>
          </ac:cxnSpMkLst>
        </pc:cxnChg>
        <pc:cxnChg chg="add del mod">
          <ac:chgData name="Jan Brejcha" userId="9918b1b6-a2fb-401b-9901-619eea43a624" providerId="ADAL" clId="{1433008A-352D-4593-885B-B5B967D39038}" dt="2024-01-28T21:23:42.699" v="2059" actId="478"/>
          <ac:cxnSpMkLst>
            <pc:docMk/>
            <pc:sldMk cId="1412825108" sldId="262"/>
            <ac:cxnSpMk id="39" creationId="{7FB86196-B5DA-9779-596F-F08D4251FB98}"/>
          </ac:cxnSpMkLst>
        </pc:cxnChg>
        <pc:cxnChg chg="add del mod">
          <ac:chgData name="Jan Brejcha" userId="9918b1b6-a2fb-401b-9901-619eea43a624" providerId="ADAL" clId="{1433008A-352D-4593-885B-B5B967D39038}" dt="2024-01-28T21:23:42.699" v="2059" actId="478"/>
          <ac:cxnSpMkLst>
            <pc:docMk/>
            <pc:sldMk cId="1412825108" sldId="262"/>
            <ac:cxnSpMk id="40" creationId="{25BB39D3-23A1-3915-0043-B983448AFA00}"/>
          </ac:cxnSpMkLst>
        </pc:cxnChg>
        <pc:cxnChg chg="add del mod">
          <ac:chgData name="Jan Brejcha" userId="9918b1b6-a2fb-401b-9901-619eea43a624" providerId="ADAL" clId="{1433008A-352D-4593-885B-B5B967D39038}" dt="2024-01-28T21:23:42.699" v="2059" actId="478"/>
          <ac:cxnSpMkLst>
            <pc:docMk/>
            <pc:sldMk cId="1412825108" sldId="262"/>
            <ac:cxnSpMk id="41" creationId="{C8532939-5437-33A5-510A-FDDB04026D48}"/>
          </ac:cxnSpMkLst>
        </pc:cxnChg>
        <pc:cxnChg chg="add del mod">
          <ac:chgData name="Jan Brejcha" userId="9918b1b6-a2fb-401b-9901-619eea43a624" providerId="ADAL" clId="{1433008A-352D-4593-885B-B5B967D39038}" dt="2024-01-28T21:23:42.699" v="2059" actId="478"/>
          <ac:cxnSpMkLst>
            <pc:docMk/>
            <pc:sldMk cId="1412825108" sldId="262"/>
            <ac:cxnSpMk id="42" creationId="{0432A3E4-8A41-CC52-A096-381D4FCE6656}"/>
          </ac:cxnSpMkLst>
        </pc:cxnChg>
        <pc:cxnChg chg="add del mod">
          <ac:chgData name="Jan Brejcha" userId="9918b1b6-a2fb-401b-9901-619eea43a624" providerId="ADAL" clId="{1433008A-352D-4593-885B-B5B967D39038}" dt="2024-01-28T21:23:42.699" v="2059" actId="478"/>
          <ac:cxnSpMkLst>
            <pc:docMk/>
            <pc:sldMk cId="1412825108" sldId="262"/>
            <ac:cxnSpMk id="43" creationId="{EA90935F-A17B-8C35-DD48-16B49C3200A3}"/>
          </ac:cxnSpMkLst>
        </pc:cxnChg>
        <pc:cxnChg chg="add del mod">
          <ac:chgData name="Jan Brejcha" userId="9918b1b6-a2fb-401b-9901-619eea43a624" providerId="ADAL" clId="{1433008A-352D-4593-885B-B5B967D39038}" dt="2024-01-28T21:23:42.699" v="2059" actId="478"/>
          <ac:cxnSpMkLst>
            <pc:docMk/>
            <pc:sldMk cId="1412825108" sldId="262"/>
            <ac:cxnSpMk id="44" creationId="{226CC215-DDCC-E994-4E2E-DF16D622DA2E}"/>
          </ac:cxnSpMkLst>
        </pc:cxnChg>
        <pc:cxnChg chg="add del mod">
          <ac:chgData name="Jan Brejcha" userId="9918b1b6-a2fb-401b-9901-619eea43a624" providerId="ADAL" clId="{1433008A-352D-4593-885B-B5B967D39038}" dt="2024-01-28T21:23:42.699" v="2059" actId="478"/>
          <ac:cxnSpMkLst>
            <pc:docMk/>
            <pc:sldMk cId="1412825108" sldId="262"/>
            <ac:cxnSpMk id="45" creationId="{F8F83E09-BE17-2D7E-3E62-7157767D0AA8}"/>
          </ac:cxnSpMkLst>
        </pc:cxnChg>
      </pc:sldChg>
      <pc:sldChg chg="modSp add del mod ord">
        <pc:chgData name="Jan Brejcha" userId="9918b1b6-a2fb-401b-9901-619eea43a624" providerId="ADAL" clId="{1433008A-352D-4593-885B-B5B967D39038}" dt="2024-01-28T20:29:47.888" v="1533" actId="47"/>
        <pc:sldMkLst>
          <pc:docMk/>
          <pc:sldMk cId="2992012386" sldId="263"/>
        </pc:sldMkLst>
        <pc:spChg chg="mod">
          <ac:chgData name="Jan Brejcha" userId="9918b1b6-a2fb-401b-9901-619eea43a624" providerId="ADAL" clId="{1433008A-352D-4593-885B-B5B967D39038}" dt="2024-01-26T13:44:39.355" v="305" actId="1076"/>
          <ac:spMkLst>
            <pc:docMk/>
            <pc:sldMk cId="2992012386" sldId="263"/>
            <ac:spMk id="2" creationId="{427CE156-269F-F7BE-8B16-B448730A1523}"/>
          </ac:spMkLst>
        </pc:spChg>
      </pc:sldChg>
      <pc:sldChg chg="new del">
        <pc:chgData name="Jan Brejcha" userId="9918b1b6-a2fb-401b-9901-619eea43a624" providerId="ADAL" clId="{1433008A-352D-4593-885B-B5B967D39038}" dt="2024-01-26T13:09:46.191" v="65" actId="47"/>
        <pc:sldMkLst>
          <pc:docMk/>
          <pc:sldMk cId="4168367242" sldId="263"/>
        </pc:sldMkLst>
      </pc:sldChg>
      <pc:sldChg chg="modSp add del mod">
        <pc:chgData name="Jan Brejcha" userId="9918b1b6-a2fb-401b-9901-619eea43a624" providerId="ADAL" clId="{1433008A-352D-4593-885B-B5B967D39038}" dt="2024-01-29T14:20:42.088" v="3563" actId="47"/>
        <pc:sldMkLst>
          <pc:docMk/>
          <pc:sldMk cId="308707491" sldId="264"/>
        </pc:sldMkLst>
        <pc:spChg chg="mod">
          <ac:chgData name="Jan Brejcha" userId="9918b1b6-a2fb-401b-9901-619eea43a624" providerId="ADAL" clId="{1433008A-352D-4593-885B-B5B967D39038}" dt="2024-01-26T13:11:12.438" v="84" actId="27636"/>
          <ac:spMkLst>
            <pc:docMk/>
            <pc:sldMk cId="308707491" sldId="264"/>
            <ac:spMk id="2" creationId="{427CE156-269F-F7BE-8B16-B448730A1523}"/>
          </ac:spMkLst>
        </pc:spChg>
      </pc:sldChg>
      <pc:sldChg chg="modSp add del mod">
        <pc:chgData name="Jan Brejcha" userId="9918b1b6-a2fb-401b-9901-619eea43a624" providerId="ADAL" clId="{1433008A-352D-4593-885B-B5B967D39038}" dt="2024-01-28T11:50:07.639" v="1080" actId="47"/>
        <pc:sldMkLst>
          <pc:docMk/>
          <pc:sldMk cId="3558056470" sldId="265"/>
        </pc:sldMkLst>
        <pc:spChg chg="mod">
          <ac:chgData name="Jan Brejcha" userId="9918b1b6-a2fb-401b-9901-619eea43a624" providerId="ADAL" clId="{1433008A-352D-4593-885B-B5B967D39038}" dt="2024-01-26T13:11:45.022" v="89" actId="20577"/>
          <ac:spMkLst>
            <pc:docMk/>
            <pc:sldMk cId="3558056470" sldId="265"/>
            <ac:spMk id="2" creationId="{427CE156-269F-F7BE-8B16-B448730A1523}"/>
          </ac:spMkLst>
        </pc:spChg>
      </pc:sldChg>
      <pc:sldChg chg="modSp add del mod">
        <pc:chgData name="Jan Brejcha" userId="9918b1b6-a2fb-401b-9901-619eea43a624" providerId="ADAL" clId="{1433008A-352D-4593-885B-B5B967D39038}" dt="2024-01-28T11:50:07.639" v="1080" actId="47"/>
        <pc:sldMkLst>
          <pc:docMk/>
          <pc:sldMk cId="612230927" sldId="266"/>
        </pc:sldMkLst>
        <pc:spChg chg="mod">
          <ac:chgData name="Jan Brejcha" userId="9918b1b6-a2fb-401b-9901-619eea43a624" providerId="ADAL" clId="{1433008A-352D-4593-885B-B5B967D39038}" dt="2024-01-26T13:11:54.006" v="93" actId="20577"/>
          <ac:spMkLst>
            <pc:docMk/>
            <pc:sldMk cId="612230927" sldId="266"/>
            <ac:spMk id="2" creationId="{427CE156-269F-F7BE-8B16-B448730A1523}"/>
          </ac:spMkLst>
        </pc:spChg>
      </pc:sldChg>
      <pc:sldChg chg="modSp add del mod">
        <pc:chgData name="Jan Brejcha" userId="9918b1b6-a2fb-401b-9901-619eea43a624" providerId="ADAL" clId="{1433008A-352D-4593-885B-B5B967D39038}" dt="2024-01-28T11:50:07.639" v="1080" actId="47"/>
        <pc:sldMkLst>
          <pc:docMk/>
          <pc:sldMk cId="3152042962" sldId="267"/>
        </pc:sldMkLst>
        <pc:spChg chg="mod">
          <ac:chgData name="Jan Brejcha" userId="9918b1b6-a2fb-401b-9901-619eea43a624" providerId="ADAL" clId="{1433008A-352D-4593-885B-B5B967D39038}" dt="2024-01-26T13:12:09.340" v="97" actId="20577"/>
          <ac:spMkLst>
            <pc:docMk/>
            <pc:sldMk cId="3152042962" sldId="267"/>
            <ac:spMk id="2" creationId="{427CE156-269F-F7BE-8B16-B448730A1523}"/>
          </ac:spMkLst>
        </pc:spChg>
      </pc:sldChg>
      <pc:sldChg chg="modSp add del mod">
        <pc:chgData name="Jan Brejcha" userId="9918b1b6-a2fb-401b-9901-619eea43a624" providerId="ADAL" clId="{1433008A-352D-4593-885B-B5B967D39038}" dt="2024-01-29T07:52:53.176" v="2090" actId="47"/>
        <pc:sldMkLst>
          <pc:docMk/>
          <pc:sldMk cId="4054258780" sldId="268"/>
        </pc:sldMkLst>
        <pc:spChg chg="mod">
          <ac:chgData name="Jan Brejcha" userId="9918b1b6-a2fb-401b-9901-619eea43a624" providerId="ADAL" clId="{1433008A-352D-4593-885B-B5B967D39038}" dt="2024-01-26T13:12:30.873" v="101"/>
          <ac:spMkLst>
            <pc:docMk/>
            <pc:sldMk cId="4054258780" sldId="268"/>
            <ac:spMk id="2" creationId="{427CE156-269F-F7BE-8B16-B448730A1523}"/>
          </ac:spMkLst>
        </pc:spChg>
      </pc:sldChg>
      <pc:sldChg chg="modSp add del mod">
        <pc:chgData name="Jan Brejcha" userId="9918b1b6-a2fb-401b-9901-619eea43a624" providerId="ADAL" clId="{1433008A-352D-4593-885B-B5B967D39038}" dt="2024-01-29T07:52:53.176" v="2090" actId="47"/>
        <pc:sldMkLst>
          <pc:docMk/>
          <pc:sldMk cId="2788846740" sldId="269"/>
        </pc:sldMkLst>
        <pc:spChg chg="mod">
          <ac:chgData name="Jan Brejcha" userId="9918b1b6-a2fb-401b-9901-619eea43a624" providerId="ADAL" clId="{1433008A-352D-4593-885B-B5B967D39038}" dt="2024-01-26T13:12:55.832" v="105"/>
          <ac:spMkLst>
            <pc:docMk/>
            <pc:sldMk cId="2788846740" sldId="269"/>
            <ac:spMk id="2" creationId="{427CE156-269F-F7BE-8B16-B448730A1523}"/>
          </ac:spMkLst>
        </pc:spChg>
      </pc:sldChg>
      <pc:sldChg chg="addSp delSp modSp add del mod">
        <pc:chgData name="Jan Brejcha" userId="9918b1b6-a2fb-401b-9901-619eea43a624" providerId="ADAL" clId="{1433008A-352D-4593-885B-B5B967D39038}" dt="2024-01-29T07:52:53.176" v="2090" actId="47"/>
        <pc:sldMkLst>
          <pc:docMk/>
          <pc:sldMk cId="796941220" sldId="270"/>
        </pc:sldMkLst>
        <pc:spChg chg="mod">
          <ac:chgData name="Jan Brejcha" userId="9918b1b6-a2fb-401b-9901-619eea43a624" providerId="ADAL" clId="{1433008A-352D-4593-885B-B5B967D39038}" dt="2024-01-26T13:13:09.768" v="111"/>
          <ac:spMkLst>
            <pc:docMk/>
            <pc:sldMk cId="796941220" sldId="270"/>
            <ac:spMk id="2" creationId="{427CE156-269F-F7BE-8B16-B448730A1523}"/>
          </ac:spMkLst>
        </pc:spChg>
        <pc:spChg chg="add del">
          <ac:chgData name="Jan Brejcha" userId="9918b1b6-a2fb-401b-9901-619eea43a624" providerId="ADAL" clId="{1433008A-352D-4593-885B-B5B967D39038}" dt="2024-01-26T13:13:27.006" v="115" actId="22"/>
          <ac:spMkLst>
            <pc:docMk/>
            <pc:sldMk cId="796941220" sldId="270"/>
            <ac:spMk id="4" creationId="{2FC8BDBF-4630-A00C-C310-3A7C45AA72B1}"/>
          </ac:spMkLst>
        </pc:spChg>
        <pc:spChg chg="add del">
          <ac:chgData name="Jan Brejcha" userId="9918b1b6-a2fb-401b-9901-619eea43a624" providerId="ADAL" clId="{1433008A-352D-4593-885B-B5B967D39038}" dt="2024-01-26T13:13:26.582" v="114" actId="22"/>
          <ac:spMkLst>
            <pc:docMk/>
            <pc:sldMk cId="796941220" sldId="270"/>
            <ac:spMk id="6" creationId="{D912E437-F1EE-4911-8168-34A03FD6C510}"/>
          </ac:spMkLst>
        </pc:spChg>
      </pc:sldChg>
      <pc:sldChg chg="modSp add del mod">
        <pc:chgData name="Jan Brejcha" userId="9918b1b6-a2fb-401b-9901-619eea43a624" providerId="ADAL" clId="{1433008A-352D-4593-885B-B5B967D39038}" dt="2024-01-29T07:52:53.176" v="2090" actId="47"/>
        <pc:sldMkLst>
          <pc:docMk/>
          <pc:sldMk cId="3078099808" sldId="271"/>
        </pc:sldMkLst>
        <pc:spChg chg="mod">
          <ac:chgData name="Jan Brejcha" userId="9918b1b6-a2fb-401b-9901-619eea43a624" providerId="ADAL" clId="{1433008A-352D-4593-885B-B5B967D39038}" dt="2024-01-26T13:13:43.722" v="119"/>
          <ac:spMkLst>
            <pc:docMk/>
            <pc:sldMk cId="3078099808" sldId="271"/>
            <ac:spMk id="2" creationId="{427CE156-269F-F7BE-8B16-B448730A1523}"/>
          </ac:spMkLst>
        </pc:spChg>
      </pc:sldChg>
      <pc:sldChg chg="modSp add del mod">
        <pc:chgData name="Jan Brejcha" userId="9918b1b6-a2fb-401b-9901-619eea43a624" providerId="ADAL" clId="{1433008A-352D-4593-885B-B5B967D39038}" dt="2024-01-30T13:20:02.150" v="3642" actId="47"/>
        <pc:sldMkLst>
          <pc:docMk/>
          <pc:sldMk cId="2675560907" sldId="272"/>
        </pc:sldMkLst>
        <pc:spChg chg="mod">
          <ac:chgData name="Jan Brejcha" userId="9918b1b6-a2fb-401b-9901-619eea43a624" providerId="ADAL" clId="{1433008A-352D-4593-885B-B5B967D39038}" dt="2024-01-26T13:14:07.723" v="125"/>
          <ac:spMkLst>
            <pc:docMk/>
            <pc:sldMk cId="2675560907" sldId="272"/>
            <ac:spMk id="2" creationId="{427CE156-269F-F7BE-8B16-B448730A1523}"/>
          </ac:spMkLst>
        </pc:spChg>
      </pc:sldChg>
      <pc:sldChg chg="addSp delSp modSp add del mod">
        <pc:chgData name="Jan Brejcha" userId="9918b1b6-a2fb-401b-9901-619eea43a624" providerId="ADAL" clId="{1433008A-352D-4593-885B-B5B967D39038}" dt="2024-01-28T20:31:43.426" v="1535" actId="47"/>
        <pc:sldMkLst>
          <pc:docMk/>
          <pc:sldMk cId="3880708368" sldId="273"/>
        </pc:sldMkLst>
        <pc:spChg chg="mod">
          <ac:chgData name="Jan Brejcha" userId="9918b1b6-a2fb-401b-9901-619eea43a624" providerId="ADAL" clId="{1433008A-352D-4593-885B-B5B967D39038}" dt="2024-01-26T13:34:23.091" v="200" actId="27636"/>
          <ac:spMkLst>
            <pc:docMk/>
            <pc:sldMk cId="3880708368" sldId="273"/>
            <ac:spMk id="2" creationId="{427CE156-269F-F7BE-8B16-B448730A1523}"/>
          </ac:spMkLst>
        </pc:spChg>
        <pc:spChg chg="del">
          <ac:chgData name="Jan Brejcha" userId="9918b1b6-a2fb-401b-9901-619eea43a624" providerId="ADAL" clId="{1433008A-352D-4593-885B-B5B967D39038}" dt="2024-01-26T13:33:33.655" v="189" actId="478"/>
          <ac:spMkLst>
            <pc:docMk/>
            <pc:sldMk cId="3880708368" sldId="273"/>
            <ac:spMk id="4" creationId="{9BE3BDCF-DABF-2153-AA56-EAD9AA3975D4}"/>
          </ac:spMkLst>
        </pc:spChg>
        <pc:spChg chg="add del">
          <ac:chgData name="Jan Brejcha" userId="9918b1b6-a2fb-401b-9901-619eea43a624" providerId="ADAL" clId="{1433008A-352D-4593-885B-B5B967D39038}" dt="2024-01-26T13:34:38.759" v="202" actId="22"/>
          <ac:spMkLst>
            <pc:docMk/>
            <pc:sldMk cId="3880708368" sldId="273"/>
            <ac:spMk id="5" creationId="{D8A19461-FDE8-1148-E8AD-3B73A8433038}"/>
          </ac:spMkLst>
        </pc:spChg>
        <pc:spChg chg="del">
          <ac:chgData name="Jan Brejcha" userId="9918b1b6-a2fb-401b-9901-619eea43a624" providerId="ADAL" clId="{1433008A-352D-4593-885B-B5B967D39038}" dt="2024-01-26T13:33:32.606" v="188" actId="478"/>
          <ac:spMkLst>
            <pc:docMk/>
            <pc:sldMk cId="3880708368" sldId="273"/>
            <ac:spMk id="6" creationId="{97C0D74D-017C-D2DD-0BF7-A26E1AEB99B0}"/>
          </ac:spMkLst>
        </pc:spChg>
        <pc:spChg chg="del mod">
          <ac:chgData name="Jan Brejcha" userId="9918b1b6-a2fb-401b-9901-619eea43a624" providerId="ADAL" clId="{1433008A-352D-4593-885B-B5B967D39038}" dt="2024-01-26T13:33:31.306" v="187" actId="478"/>
          <ac:spMkLst>
            <pc:docMk/>
            <pc:sldMk cId="3880708368" sldId="273"/>
            <ac:spMk id="8" creationId="{7F332F03-7637-6FE5-7185-5B83698868AD}"/>
          </ac:spMkLst>
        </pc:spChg>
        <pc:spChg chg="add mod">
          <ac:chgData name="Jan Brejcha" userId="9918b1b6-a2fb-401b-9901-619eea43a624" providerId="ADAL" clId="{1433008A-352D-4593-885B-B5B967D39038}" dt="2024-01-26T13:34:50.300" v="207" actId="1076"/>
          <ac:spMkLst>
            <pc:docMk/>
            <pc:sldMk cId="3880708368" sldId="273"/>
            <ac:spMk id="9" creationId="{00E624EC-9D5A-67A6-713D-083047009F8C}"/>
          </ac:spMkLst>
        </pc:spChg>
        <pc:spChg chg="add mod">
          <ac:chgData name="Jan Brejcha" userId="9918b1b6-a2fb-401b-9901-619eea43a624" providerId="ADAL" clId="{1433008A-352D-4593-885B-B5B967D39038}" dt="2024-01-26T13:35:48.564" v="221"/>
          <ac:spMkLst>
            <pc:docMk/>
            <pc:sldMk cId="3880708368" sldId="273"/>
            <ac:spMk id="11" creationId="{B212E485-C2FD-A98E-70F8-FD80ADD7F1E3}"/>
          </ac:spMkLst>
        </pc:spChg>
        <pc:spChg chg="del">
          <ac:chgData name="Jan Brejcha" userId="9918b1b6-a2fb-401b-9901-619eea43a624" providerId="ADAL" clId="{1433008A-352D-4593-885B-B5B967D39038}" dt="2024-01-26T13:33:28.417" v="185" actId="478"/>
          <ac:spMkLst>
            <pc:docMk/>
            <pc:sldMk cId="3880708368" sldId="273"/>
            <ac:spMk id="12" creationId="{92603D36-33A4-6A84-EF92-240F6A66A038}"/>
          </ac:spMkLst>
        </pc:spChg>
        <pc:spChg chg="add mod">
          <ac:chgData name="Jan Brejcha" userId="9918b1b6-a2fb-401b-9901-619eea43a624" providerId="ADAL" clId="{1433008A-352D-4593-885B-B5B967D39038}" dt="2024-01-26T13:36:17.452" v="227" actId="108"/>
          <ac:spMkLst>
            <pc:docMk/>
            <pc:sldMk cId="3880708368" sldId="273"/>
            <ac:spMk id="14" creationId="{77C3F960-CCCD-DB4A-0205-FD68C4002915}"/>
          </ac:spMkLst>
        </pc:spChg>
        <pc:spChg chg="add mod">
          <ac:chgData name="Jan Brejcha" userId="9918b1b6-a2fb-401b-9901-619eea43a624" providerId="ADAL" clId="{1433008A-352D-4593-885B-B5B967D39038}" dt="2024-01-26T13:36:50.935" v="231" actId="108"/>
          <ac:spMkLst>
            <pc:docMk/>
            <pc:sldMk cId="3880708368" sldId="273"/>
            <ac:spMk id="16" creationId="{F8974597-8612-4645-BD47-2B8BABA49581}"/>
          </ac:spMkLst>
        </pc:spChg>
        <pc:spChg chg="add mod">
          <ac:chgData name="Jan Brejcha" userId="9918b1b6-a2fb-401b-9901-619eea43a624" providerId="ADAL" clId="{1433008A-352D-4593-885B-B5B967D39038}" dt="2024-01-26T13:37:08.298" v="235" actId="108"/>
          <ac:spMkLst>
            <pc:docMk/>
            <pc:sldMk cId="3880708368" sldId="273"/>
            <ac:spMk id="18" creationId="{EC4FA4EC-E04E-2382-60E8-920C2E743D67}"/>
          </ac:spMkLst>
        </pc:spChg>
        <pc:spChg chg="add mod">
          <ac:chgData name="Jan Brejcha" userId="9918b1b6-a2fb-401b-9901-619eea43a624" providerId="ADAL" clId="{1433008A-352D-4593-885B-B5B967D39038}" dt="2024-01-26T13:37:55.415" v="242" actId="108"/>
          <ac:spMkLst>
            <pc:docMk/>
            <pc:sldMk cId="3880708368" sldId="273"/>
            <ac:spMk id="20" creationId="{6690F59C-683C-D030-849D-F547E21F51C7}"/>
          </ac:spMkLst>
        </pc:spChg>
      </pc:sldChg>
      <pc:sldChg chg="new del">
        <pc:chgData name="Jan Brejcha" userId="9918b1b6-a2fb-401b-9901-619eea43a624" providerId="ADAL" clId="{1433008A-352D-4593-885B-B5B967D39038}" dt="2024-01-26T13:33:14.325" v="181" actId="47"/>
        <pc:sldMkLst>
          <pc:docMk/>
          <pc:sldMk cId="4008166715" sldId="273"/>
        </pc:sldMkLst>
      </pc:sldChg>
      <pc:sldChg chg="add del">
        <pc:chgData name="Jan Brejcha" userId="9918b1b6-a2fb-401b-9901-619eea43a624" providerId="ADAL" clId="{1433008A-352D-4593-885B-B5B967D39038}" dt="2024-01-26T13:14:00.155" v="122" actId="47"/>
        <pc:sldMkLst>
          <pc:docMk/>
          <pc:sldMk cId="4188363095" sldId="273"/>
        </pc:sldMkLst>
      </pc:sldChg>
      <pc:sldChg chg="modSp add del mod">
        <pc:chgData name="Jan Brejcha" userId="9918b1b6-a2fb-401b-9901-619eea43a624" providerId="ADAL" clId="{1433008A-352D-4593-885B-B5B967D39038}" dt="2024-01-30T17:30:05.148" v="3812" actId="20577"/>
        <pc:sldMkLst>
          <pc:docMk/>
          <pc:sldMk cId="2818140550" sldId="827"/>
        </pc:sldMkLst>
        <pc:spChg chg="mod">
          <ac:chgData name="Jan Brejcha" userId="9918b1b6-a2fb-401b-9901-619eea43a624" providerId="ADAL" clId="{1433008A-352D-4593-885B-B5B967D39038}" dt="2024-01-30T17:30:05.148" v="3812" actId="20577"/>
          <ac:spMkLst>
            <pc:docMk/>
            <pc:sldMk cId="2818140550" sldId="827"/>
            <ac:spMk id="2" creationId="{00000000-0000-0000-0000-000000000000}"/>
          </ac:spMkLst>
        </pc:spChg>
      </pc:sldChg>
      <pc:sldChg chg="modSp add del mod ord">
        <pc:chgData name="Jan Brejcha" userId="9918b1b6-a2fb-401b-9901-619eea43a624" providerId="ADAL" clId="{1433008A-352D-4593-885B-B5B967D39038}" dt="2024-01-29T09:44:45.061" v="3134" actId="20577"/>
        <pc:sldMkLst>
          <pc:docMk/>
          <pc:sldMk cId="2414892840" sldId="2921"/>
        </pc:sldMkLst>
        <pc:spChg chg="mod">
          <ac:chgData name="Jan Brejcha" userId="9918b1b6-a2fb-401b-9901-619eea43a624" providerId="ADAL" clId="{1433008A-352D-4593-885B-B5B967D39038}" dt="2024-01-29T09:44:45.061" v="3134" actId="20577"/>
          <ac:spMkLst>
            <pc:docMk/>
            <pc:sldMk cId="2414892840" sldId="2921"/>
            <ac:spMk id="4" creationId="{97623FEB-4FAA-4555-B1B8-72C312FB05C7}"/>
          </ac:spMkLst>
        </pc:spChg>
      </pc:sldChg>
      <pc:sldChg chg="modSp add del mod modAnim">
        <pc:chgData name="Jan Brejcha" userId="9918b1b6-a2fb-401b-9901-619eea43a624" providerId="ADAL" clId="{1433008A-352D-4593-885B-B5B967D39038}" dt="2024-01-30T18:07:56.507" v="4336" actId="20577"/>
        <pc:sldMkLst>
          <pc:docMk/>
          <pc:sldMk cId="1525247988" sldId="5449"/>
        </pc:sldMkLst>
        <pc:spChg chg="mod">
          <ac:chgData name="Jan Brejcha" userId="9918b1b6-a2fb-401b-9901-619eea43a624" providerId="ADAL" clId="{1433008A-352D-4593-885B-B5B967D39038}" dt="2024-01-30T18:07:56.507" v="4336" actId="20577"/>
          <ac:spMkLst>
            <pc:docMk/>
            <pc:sldMk cId="1525247988" sldId="5449"/>
            <ac:spMk id="2" creationId="{00000000-0000-0000-0000-000000000000}"/>
          </ac:spMkLst>
        </pc:spChg>
      </pc:sldChg>
      <pc:sldChg chg="add del">
        <pc:chgData name="Jan Brejcha" userId="9918b1b6-a2fb-401b-9901-619eea43a624" providerId="ADAL" clId="{1433008A-352D-4593-885B-B5B967D39038}" dt="2024-01-29T14:27:40.294" v="3572"/>
        <pc:sldMkLst>
          <pc:docMk/>
          <pc:sldMk cId="2239746851" sldId="5461"/>
        </pc:sldMkLst>
      </pc:sldChg>
      <pc:sldChg chg="add del setBg">
        <pc:chgData name="Jan Brejcha" userId="9918b1b6-a2fb-401b-9901-619eea43a624" providerId="ADAL" clId="{1433008A-352D-4593-885B-B5B967D39038}" dt="2024-01-28T20:56:29.061" v="1647" actId="47"/>
        <pc:sldMkLst>
          <pc:docMk/>
          <pc:sldMk cId="4011092277" sldId="8288"/>
        </pc:sldMkLst>
      </pc:sldChg>
      <pc:sldChg chg="modSp add del mod modAnim">
        <pc:chgData name="Jan Brejcha" userId="9918b1b6-a2fb-401b-9901-619eea43a624" providerId="ADAL" clId="{1433008A-352D-4593-885B-B5B967D39038}" dt="2024-01-31T17:30:57.779" v="4565" actId="20577"/>
        <pc:sldMkLst>
          <pc:docMk/>
          <pc:sldMk cId="2690877678" sldId="8556"/>
        </pc:sldMkLst>
        <pc:spChg chg="mod">
          <ac:chgData name="Jan Brejcha" userId="9918b1b6-a2fb-401b-9901-619eea43a624" providerId="ADAL" clId="{1433008A-352D-4593-885B-B5B967D39038}" dt="2024-01-30T17:35:38.520" v="3874" actId="1076"/>
          <ac:spMkLst>
            <pc:docMk/>
            <pc:sldMk cId="2690877678" sldId="8556"/>
            <ac:spMk id="2" creationId="{2C504E4D-81C0-116D-CAAB-755F171124D8}"/>
          </ac:spMkLst>
        </pc:spChg>
        <pc:spChg chg="mod">
          <ac:chgData name="Jan Brejcha" userId="9918b1b6-a2fb-401b-9901-619eea43a624" providerId="ADAL" clId="{1433008A-352D-4593-885B-B5B967D39038}" dt="2024-01-30T17:35:24.737" v="3872" actId="1076"/>
          <ac:spMkLst>
            <pc:docMk/>
            <pc:sldMk cId="2690877678" sldId="8556"/>
            <ac:spMk id="3" creationId="{F5E49356-3348-9A92-14FD-510DDB6DF89F}"/>
          </ac:spMkLst>
        </pc:spChg>
        <pc:spChg chg="mod">
          <ac:chgData name="Jan Brejcha" userId="9918b1b6-a2fb-401b-9901-619eea43a624" providerId="ADAL" clId="{1433008A-352D-4593-885B-B5B967D39038}" dt="2024-01-30T18:43:50.468" v="4339" actId="20577"/>
          <ac:spMkLst>
            <pc:docMk/>
            <pc:sldMk cId="2690877678" sldId="8556"/>
            <ac:spMk id="4" creationId="{8099DC11-0614-06D4-6BF4-4BD973E16D25}"/>
          </ac:spMkLst>
        </pc:spChg>
        <pc:spChg chg="mod">
          <ac:chgData name="Jan Brejcha" userId="9918b1b6-a2fb-401b-9901-619eea43a624" providerId="ADAL" clId="{1433008A-352D-4593-885B-B5B967D39038}" dt="2024-01-31T17:30:57.779" v="4565" actId="20577"/>
          <ac:spMkLst>
            <pc:docMk/>
            <pc:sldMk cId="2690877678" sldId="8556"/>
            <ac:spMk id="5" creationId="{DF457D4E-4648-DF65-FBB4-4A7183727D32}"/>
          </ac:spMkLst>
        </pc:spChg>
        <pc:spChg chg="mod">
          <ac:chgData name="Jan Brejcha" userId="9918b1b6-a2fb-401b-9901-619eea43a624" providerId="ADAL" clId="{1433008A-352D-4593-885B-B5B967D39038}" dt="2024-01-30T17:33:07.666" v="3854" actId="1076"/>
          <ac:spMkLst>
            <pc:docMk/>
            <pc:sldMk cId="2690877678" sldId="8556"/>
            <ac:spMk id="147" creationId="{BBADA901-6594-D361-2AC5-7BEB423C0700}"/>
          </ac:spMkLst>
        </pc:spChg>
        <pc:spChg chg="mod">
          <ac:chgData name="Jan Brejcha" userId="9918b1b6-a2fb-401b-9901-619eea43a624" providerId="ADAL" clId="{1433008A-352D-4593-885B-B5B967D39038}" dt="2024-01-30T17:32:07.634" v="3833" actId="20577"/>
          <ac:spMkLst>
            <pc:docMk/>
            <pc:sldMk cId="2690877678" sldId="8556"/>
            <ac:spMk id="175" creationId="{061B6DA1-EB9E-7D95-6B7C-76B60EDD8AE4}"/>
          </ac:spMkLst>
        </pc:spChg>
        <pc:picChg chg="mod">
          <ac:chgData name="Jan Brejcha" userId="9918b1b6-a2fb-401b-9901-619eea43a624" providerId="ADAL" clId="{1433008A-352D-4593-885B-B5B967D39038}" dt="2024-01-30T18:53:34.877" v="4387"/>
          <ac:picMkLst>
            <pc:docMk/>
            <pc:sldMk cId="2690877678" sldId="8556"/>
            <ac:picMk id="171" creationId="{734DF212-014A-D10E-1641-D3605BAAE701}"/>
          </ac:picMkLst>
        </pc:picChg>
      </pc:sldChg>
      <pc:sldChg chg="modSp add del mod">
        <pc:chgData name="Jan Brejcha" userId="9918b1b6-a2fb-401b-9901-619eea43a624" providerId="ADAL" clId="{1433008A-352D-4593-885B-B5B967D39038}" dt="2024-01-30T17:37:54.299" v="3925" actId="20577"/>
        <pc:sldMkLst>
          <pc:docMk/>
          <pc:sldMk cId="3499255175" sldId="8564"/>
        </pc:sldMkLst>
        <pc:spChg chg="mod">
          <ac:chgData name="Jan Brejcha" userId="9918b1b6-a2fb-401b-9901-619eea43a624" providerId="ADAL" clId="{1433008A-352D-4593-885B-B5B967D39038}" dt="2024-01-30T17:36:05.220" v="3882" actId="20577"/>
          <ac:spMkLst>
            <pc:docMk/>
            <pc:sldMk cId="3499255175" sldId="8564"/>
            <ac:spMk id="5" creationId="{DF457D4E-4648-DF65-FBB4-4A7183727D32}"/>
          </ac:spMkLst>
        </pc:spChg>
        <pc:spChg chg="mod">
          <ac:chgData name="Jan Brejcha" userId="9918b1b6-a2fb-401b-9901-619eea43a624" providerId="ADAL" clId="{1433008A-352D-4593-885B-B5B967D39038}" dt="2024-01-30T17:37:54.299" v="3925" actId="20577"/>
          <ac:spMkLst>
            <pc:docMk/>
            <pc:sldMk cId="3499255175" sldId="8564"/>
            <ac:spMk id="45" creationId="{7CC02C60-D04A-49B0-0E2B-2918C4BBE00F}"/>
          </ac:spMkLst>
        </pc:spChg>
      </pc:sldChg>
      <pc:sldChg chg="modSp add del mod modAnim">
        <pc:chgData name="Jan Brejcha" userId="9918b1b6-a2fb-401b-9901-619eea43a624" providerId="ADAL" clId="{1433008A-352D-4593-885B-B5B967D39038}" dt="2024-01-30T19:05:07.028" v="4425"/>
        <pc:sldMkLst>
          <pc:docMk/>
          <pc:sldMk cId="3693583621" sldId="8565"/>
        </pc:sldMkLst>
        <pc:spChg chg="mod">
          <ac:chgData name="Jan Brejcha" userId="9918b1b6-a2fb-401b-9901-619eea43a624" providerId="ADAL" clId="{1433008A-352D-4593-885B-B5B967D39038}" dt="2024-01-30T17:42:26.124" v="3981" actId="20577"/>
          <ac:spMkLst>
            <pc:docMk/>
            <pc:sldMk cId="3693583621" sldId="8565"/>
            <ac:spMk id="3" creationId="{3C97A0FE-702A-E6D6-D4CE-C2BF1FBFBA0B}"/>
          </ac:spMkLst>
        </pc:spChg>
        <pc:spChg chg="mod">
          <ac:chgData name="Jan Brejcha" userId="9918b1b6-a2fb-401b-9901-619eea43a624" providerId="ADAL" clId="{1433008A-352D-4593-885B-B5B967D39038}" dt="2024-01-30T17:43:04.660" v="3984"/>
          <ac:spMkLst>
            <pc:docMk/>
            <pc:sldMk cId="3693583621" sldId="8565"/>
            <ac:spMk id="46" creationId="{DA6BFFC7-E841-30CB-251E-0752323DDBC1}"/>
          </ac:spMkLst>
        </pc:spChg>
      </pc:sldChg>
      <pc:sldChg chg="addSp delSp modSp add del mod">
        <pc:chgData name="Jan Brejcha" userId="9918b1b6-a2fb-401b-9901-619eea43a624" providerId="ADAL" clId="{1433008A-352D-4593-885B-B5B967D39038}" dt="2024-01-29T13:13:38.852" v="3215" actId="1076"/>
        <pc:sldMkLst>
          <pc:docMk/>
          <pc:sldMk cId="575335475" sldId="8760"/>
        </pc:sldMkLst>
        <pc:spChg chg="del mod">
          <ac:chgData name="Jan Brejcha" userId="9918b1b6-a2fb-401b-9901-619eea43a624" providerId="ADAL" clId="{1433008A-352D-4593-885B-B5B967D39038}" dt="2024-01-28T20:28:08.168" v="1529" actId="478"/>
          <ac:spMkLst>
            <pc:docMk/>
            <pc:sldMk cId="575335475" sldId="8760"/>
            <ac:spMk id="2" creationId="{A8EFB54D-C576-1848-A332-1D4B21C0251A}"/>
          </ac:spMkLst>
        </pc:spChg>
        <pc:spChg chg="add del mod">
          <ac:chgData name="Jan Brejcha" userId="9918b1b6-a2fb-401b-9901-619eea43a624" providerId="ADAL" clId="{1433008A-352D-4593-885B-B5B967D39038}" dt="2024-01-28T20:28:15.504" v="1530" actId="21"/>
          <ac:spMkLst>
            <pc:docMk/>
            <pc:sldMk cId="575335475" sldId="8760"/>
            <ac:spMk id="4" creationId="{DF486173-1B9B-F2DC-0CA2-F215D92FFBF7}"/>
          </ac:spMkLst>
        </pc:spChg>
        <pc:spChg chg="add mod">
          <ac:chgData name="Jan Brejcha" userId="9918b1b6-a2fb-401b-9901-619eea43a624" providerId="ADAL" clId="{1433008A-352D-4593-885B-B5B967D39038}" dt="2024-01-29T13:13:38.852" v="3215" actId="1076"/>
          <ac:spMkLst>
            <pc:docMk/>
            <pc:sldMk cId="575335475" sldId="8760"/>
            <ac:spMk id="5" creationId="{67567517-88B7-24B7-87BA-BB34EC6D671D}"/>
          </ac:spMkLst>
        </pc:spChg>
        <pc:spChg chg="mod">
          <ac:chgData name="Jan Brejcha" userId="9918b1b6-a2fb-401b-9901-619eea43a624" providerId="ADAL" clId="{1433008A-352D-4593-885B-B5B967D39038}" dt="2024-01-28T20:33:04.259" v="1566" actId="20577"/>
          <ac:spMkLst>
            <pc:docMk/>
            <pc:sldMk cId="575335475" sldId="8760"/>
            <ac:spMk id="26" creationId="{343379ED-AA80-4FAC-BBD4-02BAEEED22A4}"/>
          </ac:spMkLst>
        </pc:spChg>
        <pc:spChg chg="del">
          <ac:chgData name="Jan Brejcha" userId="9918b1b6-a2fb-401b-9901-619eea43a624" providerId="ADAL" clId="{1433008A-352D-4593-885B-B5B967D39038}" dt="2024-01-28T20:27:46.665" v="1510" actId="478"/>
          <ac:spMkLst>
            <pc:docMk/>
            <pc:sldMk cId="575335475" sldId="8760"/>
            <ac:spMk id="42" creationId="{54136F6E-B5CB-4568-AEDE-94135345EFCA}"/>
          </ac:spMkLst>
        </pc:spChg>
      </pc:sldChg>
      <pc:sldChg chg="delSp modSp add del mod">
        <pc:chgData name="Jan Brejcha" userId="9918b1b6-a2fb-401b-9901-619eea43a624" providerId="ADAL" clId="{1433008A-352D-4593-885B-B5B967D39038}" dt="2024-01-31T17:08:06.896" v="4498" actId="1076"/>
        <pc:sldMkLst>
          <pc:docMk/>
          <pc:sldMk cId="3340578979" sldId="8762"/>
        </pc:sldMkLst>
        <pc:spChg chg="del mod">
          <ac:chgData name="Jan Brejcha" userId="9918b1b6-a2fb-401b-9901-619eea43a624" providerId="ADAL" clId="{1433008A-352D-4593-885B-B5B967D39038}" dt="2024-01-31T17:07:39.823" v="4496" actId="478"/>
          <ac:spMkLst>
            <pc:docMk/>
            <pc:sldMk cId="3340578979" sldId="8762"/>
            <ac:spMk id="8" creationId="{A30FBF65-3608-4504-90CC-72FFB7C2635F}"/>
          </ac:spMkLst>
        </pc:spChg>
        <pc:spChg chg="mod">
          <ac:chgData name="Jan Brejcha" userId="9918b1b6-a2fb-401b-9901-619eea43a624" providerId="ADAL" clId="{1433008A-352D-4593-885B-B5B967D39038}" dt="2024-01-31T17:08:06.896" v="4498" actId="1076"/>
          <ac:spMkLst>
            <pc:docMk/>
            <pc:sldMk cId="3340578979" sldId="8762"/>
            <ac:spMk id="15" creationId="{7F43B481-1552-4442-906F-D219EA8199E9}"/>
          </ac:spMkLst>
        </pc:spChg>
        <pc:spChg chg="mod">
          <ac:chgData name="Jan Brejcha" userId="9918b1b6-a2fb-401b-9901-619eea43a624" providerId="ADAL" clId="{1433008A-352D-4593-885B-B5B967D39038}" dt="2024-01-31T17:08:06.896" v="4498" actId="1076"/>
          <ac:spMkLst>
            <pc:docMk/>
            <pc:sldMk cId="3340578979" sldId="8762"/>
            <ac:spMk id="25" creationId="{6E9274CB-3BC4-0944-803A-77F58DD84A79}"/>
          </ac:spMkLst>
        </pc:spChg>
        <pc:spChg chg="mod">
          <ac:chgData name="Jan Brejcha" userId="9918b1b6-a2fb-401b-9901-619eea43a624" providerId="ADAL" clId="{1433008A-352D-4593-885B-B5B967D39038}" dt="2024-01-31T17:08:06.896" v="4498" actId="1076"/>
          <ac:spMkLst>
            <pc:docMk/>
            <pc:sldMk cId="3340578979" sldId="8762"/>
            <ac:spMk id="27" creationId="{E09D8F7E-3549-BC4A-AADA-43564A3F7BD5}"/>
          </ac:spMkLst>
        </pc:spChg>
        <pc:spChg chg="mod">
          <ac:chgData name="Jan Brejcha" userId="9918b1b6-a2fb-401b-9901-619eea43a624" providerId="ADAL" clId="{1433008A-352D-4593-885B-B5B967D39038}" dt="2024-01-31T17:08:06.896" v="4498" actId="1076"/>
          <ac:spMkLst>
            <pc:docMk/>
            <pc:sldMk cId="3340578979" sldId="8762"/>
            <ac:spMk id="28" creationId="{BD24308B-BAC5-254B-BAFA-D318DF184DE9}"/>
          </ac:spMkLst>
        </pc:spChg>
        <pc:spChg chg="mod">
          <ac:chgData name="Jan Brejcha" userId="9918b1b6-a2fb-401b-9901-619eea43a624" providerId="ADAL" clId="{1433008A-352D-4593-885B-B5B967D39038}" dt="2024-01-31T17:08:06.896" v="4498" actId="1076"/>
          <ac:spMkLst>
            <pc:docMk/>
            <pc:sldMk cId="3340578979" sldId="8762"/>
            <ac:spMk id="30" creationId="{EC0B9971-63A6-BE4A-91AE-7A5B86F1463B}"/>
          </ac:spMkLst>
        </pc:spChg>
        <pc:spChg chg="mod">
          <ac:chgData name="Jan Brejcha" userId="9918b1b6-a2fb-401b-9901-619eea43a624" providerId="ADAL" clId="{1433008A-352D-4593-885B-B5B967D39038}" dt="2024-01-31T17:08:06.896" v="4498" actId="1076"/>
          <ac:spMkLst>
            <pc:docMk/>
            <pc:sldMk cId="3340578979" sldId="8762"/>
            <ac:spMk id="32" creationId="{B87D8964-66CB-C040-A5D9-2879EEAA092E}"/>
          </ac:spMkLst>
        </pc:spChg>
        <pc:spChg chg="mod">
          <ac:chgData name="Jan Brejcha" userId="9918b1b6-a2fb-401b-9901-619eea43a624" providerId="ADAL" clId="{1433008A-352D-4593-885B-B5B967D39038}" dt="2024-01-31T17:08:06.896" v="4498" actId="1076"/>
          <ac:spMkLst>
            <pc:docMk/>
            <pc:sldMk cId="3340578979" sldId="8762"/>
            <ac:spMk id="33" creationId="{0F704EF8-8493-704E-9510-375F14D4E4E1}"/>
          </ac:spMkLst>
        </pc:spChg>
      </pc:sldChg>
      <pc:sldChg chg="modSp add del mod">
        <pc:chgData name="Jan Brejcha" userId="9918b1b6-a2fb-401b-9901-619eea43a624" providerId="ADAL" clId="{1433008A-352D-4593-885B-B5B967D39038}" dt="2024-01-31T17:10:22.396" v="4510" actId="13926"/>
        <pc:sldMkLst>
          <pc:docMk/>
          <pc:sldMk cId="3410733661" sldId="8763"/>
        </pc:sldMkLst>
        <pc:spChg chg="mod">
          <ac:chgData name="Jan Brejcha" userId="9918b1b6-a2fb-401b-9901-619eea43a624" providerId="ADAL" clId="{1433008A-352D-4593-885B-B5B967D39038}" dt="2024-01-31T17:09:25.848" v="4506" actId="1076"/>
          <ac:spMkLst>
            <pc:docMk/>
            <pc:sldMk cId="3410733661" sldId="8763"/>
            <ac:spMk id="2" creationId="{B74E8285-39DD-4892-9E1E-93DB67770BAF}"/>
          </ac:spMkLst>
        </pc:spChg>
        <pc:spChg chg="mod">
          <ac:chgData name="Jan Brejcha" userId="9918b1b6-a2fb-401b-9901-619eea43a624" providerId="ADAL" clId="{1433008A-352D-4593-885B-B5B967D39038}" dt="2024-01-31T17:09:34.258" v="4508" actId="1076"/>
          <ac:spMkLst>
            <pc:docMk/>
            <pc:sldMk cId="3410733661" sldId="8763"/>
            <ac:spMk id="4" creationId="{60486108-B9CB-44BC-9AD0-20BDFF83E913}"/>
          </ac:spMkLst>
        </pc:spChg>
        <pc:spChg chg="mod">
          <ac:chgData name="Jan Brejcha" userId="9918b1b6-a2fb-401b-9901-619eea43a624" providerId="ADAL" clId="{1433008A-352D-4593-885B-B5B967D39038}" dt="2024-01-31T17:08:50.993" v="4502" actId="14100"/>
          <ac:spMkLst>
            <pc:docMk/>
            <pc:sldMk cId="3410733661" sldId="8763"/>
            <ac:spMk id="5" creationId="{185E893F-342A-498B-B15D-886C87E4A950}"/>
          </ac:spMkLst>
        </pc:spChg>
        <pc:spChg chg="mod">
          <ac:chgData name="Jan Brejcha" userId="9918b1b6-a2fb-401b-9901-619eea43a624" providerId="ADAL" clId="{1433008A-352D-4593-885B-B5B967D39038}" dt="2024-01-31T17:09:01.038" v="4503" actId="20577"/>
          <ac:spMkLst>
            <pc:docMk/>
            <pc:sldMk cId="3410733661" sldId="8763"/>
            <ac:spMk id="6" creationId="{AF8D5554-5BF7-4327-B30B-E1B191051521}"/>
          </ac:spMkLst>
        </pc:spChg>
        <pc:spChg chg="mod">
          <ac:chgData name="Jan Brejcha" userId="9918b1b6-a2fb-401b-9901-619eea43a624" providerId="ADAL" clId="{1433008A-352D-4593-885B-B5B967D39038}" dt="2024-01-31T17:10:22.396" v="4510" actId="13926"/>
          <ac:spMkLst>
            <pc:docMk/>
            <pc:sldMk cId="3410733661" sldId="8763"/>
            <ac:spMk id="7" creationId="{DAB55048-8218-486A-8769-3455E817EBD3}"/>
          </ac:spMkLst>
        </pc:spChg>
        <pc:spChg chg="mod">
          <ac:chgData name="Jan Brejcha" userId="9918b1b6-a2fb-401b-9901-619eea43a624" providerId="ADAL" clId="{1433008A-352D-4593-885B-B5B967D39038}" dt="2024-01-31T17:08:43.502" v="4501" actId="20577"/>
          <ac:spMkLst>
            <pc:docMk/>
            <pc:sldMk cId="3410733661" sldId="8763"/>
            <ac:spMk id="34" creationId="{04C940D5-266C-401A-906F-6AD891A3C11A}"/>
          </ac:spMkLst>
        </pc:spChg>
      </pc:sldChg>
      <pc:sldChg chg="addSp delSp modSp add del mod modAnim">
        <pc:chgData name="Jan Brejcha" userId="9918b1b6-a2fb-401b-9901-619eea43a624" providerId="ADAL" clId="{1433008A-352D-4593-885B-B5B967D39038}" dt="2024-01-31T17:29:53.774" v="4564" actId="1076"/>
        <pc:sldMkLst>
          <pc:docMk/>
          <pc:sldMk cId="2035590028" sldId="8764"/>
        </pc:sldMkLst>
        <pc:spChg chg="mod">
          <ac:chgData name="Jan Brejcha" userId="9918b1b6-a2fb-401b-9901-619eea43a624" providerId="ADAL" clId="{1433008A-352D-4593-885B-B5B967D39038}" dt="2024-01-31T17:29:12.249" v="4548" actId="1076"/>
          <ac:spMkLst>
            <pc:docMk/>
            <pc:sldMk cId="2035590028" sldId="8764"/>
            <ac:spMk id="4" creationId="{00000000-0000-0000-0000-000000000000}"/>
          </ac:spMkLst>
        </pc:spChg>
        <pc:spChg chg="add del mod">
          <ac:chgData name="Jan Brejcha" userId="9918b1b6-a2fb-401b-9901-619eea43a624" providerId="ADAL" clId="{1433008A-352D-4593-885B-B5B967D39038}" dt="2024-01-31T17:29:53.774" v="4564" actId="1076"/>
          <ac:spMkLst>
            <pc:docMk/>
            <pc:sldMk cId="2035590028" sldId="8764"/>
            <ac:spMk id="7" creationId="{954E046C-F04C-438F-AF26-1AC2912BC214}"/>
          </ac:spMkLst>
        </pc:spChg>
        <pc:spChg chg="add del mod">
          <ac:chgData name="Jan Brejcha" userId="9918b1b6-a2fb-401b-9901-619eea43a624" providerId="ADAL" clId="{1433008A-352D-4593-885B-B5B967D39038}" dt="2024-01-31T17:29:41.509" v="4562" actId="478"/>
          <ac:spMkLst>
            <pc:docMk/>
            <pc:sldMk cId="2035590028" sldId="8764"/>
            <ac:spMk id="12" creationId="{75837DE2-B20E-4D5E-A359-774B6666B6A9}"/>
          </ac:spMkLst>
        </pc:spChg>
        <pc:spChg chg="add del mod">
          <ac:chgData name="Jan Brejcha" userId="9918b1b6-a2fb-401b-9901-619eea43a624" providerId="ADAL" clId="{1433008A-352D-4593-885B-B5B967D39038}" dt="2024-01-31T17:29:26.338" v="4551" actId="478"/>
          <ac:spMkLst>
            <pc:docMk/>
            <pc:sldMk cId="2035590028" sldId="8764"/>
            <ac:spMk id="40" creationId="{1A69C2E3-25F1-48E8-AF84-DD4D87E242DE}"/>
          </ac:spMkLst>
        </pc:spChg>
        <pc:spChg chg="add del mod">
          <ac:chgData name="Jan Brejcha" userId="9918b1b6-a2fb-401b-9901-619eea43a624" providerId="ADAL" clId="{1433008A-352D-4593-885B-B5B967D39038}" dt="2024-01-31T17:29:26.954" v="4552" actId="478"/>
          <ac:spMkLst>
            <pc:docMk/>
            <pc:sldMk cId="2035590028" sldId="8764"/>
            <ac:spMk id="41" creationId="{0C0783CB-E7F4-4943-972F-742C1B922B68}"/>
          </ac:spMkLst>
        </pc:spChg>
        <pc:spChg chg="add del mod">
          <ac:chgData name="Jan Brejcha" userId="9918b1b6-a2fb-401b-9901-619eea43a624" providerId="ADAL" clId="{1433008A-352D-4593-885B-B5B967D39038}" dt="2024-01-31T17:29:29.179" v="4554" actId="478"/>
          <ac:spMkLst>
            <pc:docMk/>
            <pc:sldMk cId="2035590028" sldId="8764"/>
            <ac:spMk id="42" creationId="{07B56BEB-86A9-4836-9D0A-6AF1190377AE}"/>
          </ac:spMkLst>
        </pc:spChg>
        <pc:spChg chg="add del mod">
          <ac:chgData name="Jan Brejcha" userId="9918b1b6-a2fb-401b-9901-619eea43a624" providerId="ADAL" clId="{1433008A-352D-4593-885B-B5B967D39038}" dt="2024-01-31T17:29:29.914" v="4555" actId="478"/>
          <ac:spMkLst>
            <pc:docMk/>
            <pc:sldMk cId="2035590028" sldId="8764"/>
            <ac:spMk id="43" creationId="{854A03FF-8B0A-42CC-823A-0EEACAA872F6}"/>
          </ac:spMkLst>
        </pc:spChg>
        <pc:spChg chg="add del mod">
          <ac:chgData name="Jan Brejcha" userId="9918b1b6-a2fb-401b-9901-619eea43a624" providerId="ADAL" clId="{1433008A-352D-4593-885B-B5B967D39038}" dt="2024-01-31T17:29:35.018" v="4558" actId="478"/>
          <ac:spMkLst>
            <pc:docMk/>
            <pc:sldMk cId="2035590028" sldId="8764"/>
            <ac:spMk id="53" creationId="{8F3688E1-B551-4941-A9E0-4CF18F9FE6C0}"/>
          </ac:spMkLst>
        </pc:spChg>
        <pc:spChg chg="add del mod">
          <ac:chgData name="Jan Brejcha" userId="9918b1b6-a2fb-401b-9901-619eea43a624" providerId="ADAL" clId="{1433008A-352D-4593-885B-B5B967D39038}" dt="2024-01-31T17:29:36.474" v="4559" actId="478"/>
          <ac:spMkLst>
            <pc:docMk/>
            <pc:sldMk cId="2035590028" sldId="8764"/>
            <ac:spMk id="54" creationId="{B9B736D7-7F60-456F-BCAD-F03982C49E96}"/>
          </ac:spMkLst>
        </pc:spChg>
        <pc:spChg chg="add del mod">
          <ac:chgData name="Jan Brejcha" userId="9918b1b6-a2fb-401b-9901-619eea43a624" providerId="ADAL" clId="{1433008A-352D-4593-885B-B5B967D39038}" dt="2024-01-31T17:29:43.318" v="4563" actId="478"/>
          <ac:spMkLst>
            <pc:docMk/>
            <pc:sldMk cId="2035590028" sldId="8764"/>
            <ac:spMk id="55" creationId="{EFE20777-DC15-44FB-B88E-CD4B905B118A}"/>
          </ac:spMkLst>
        </pc:spChg>
        <pc:spChg chg="del">
          <ac:chgData name="Jan Brejcha" userId="9918b1b6-a2fb-401b-9901-619eea43a624" providerId="ADAL" clId="{1433008A-352D-4593-885B-B5B967D39038}" dt="2024-01-28T21:06:13.402" v="1747" actId="478"/>
          <ac:spMkLst>
            <pc:docMk/>
            <pc:sldMk cId="2035590028" sldId="8764"/>
            <ac:spMk id="56" creationId="{55E04984-DEA0-4B0D-A83A-E2E260D13099}"/>
          </ac:spMkLst>
        </pc:spChg>
        <pc:spChg chg="del">
          <ac:chgData name="Jan Brejcha" userId="9918b1b6-a2fb-401b-9901-619eea43a624" providerId="ADAL" clId="{1433008A-352D-4593-885B-B5B967D39038}" dt="2024-01-28T21:06:11.167" v="1746" actId="478"/>
          <ac:spMkLst>
            <pc:docMk/>
            <pc:sldMk cId="2035590028" sldId="8764"/>
            <ac:spMk id="57" creationId="{9AF6FDC5-4396-4ECC-8513-861193E2687E}"/>
          </ac:spMkLst>
        </pc:spChg>
        <pc:spChg chg="add del mod">
          <ac:chgData name="Jan Brejcha" userId="9918b1b6-a2fb-401b-9901-619eea43a624" providerId="ADAL" clId="{1433008A-352D-4593-885B-B5B967D39038}" dt="2024-01-31T17:29:53.774" v="4564" actId="1076"/>
          <ac:spMkLst>
            <pc:docMk/>
            <pc:sldMk cId="2035590028" sldId="8764"/>
            <ac:spMk id="59" creationId="{4955AD7F-551B-4B21-85BC-34981369E42F}"/>
          </ac:spMkLst>
        </pc:spChg>
        <pc:spChg chg="add del mod">
          <ac:chgData name="Jan Brejcha" userId="9918b1b6-a2fb-401b-9901-619eea43a624" providerId="ADAL" clId="{1433008A-352D-4593-885B-B5B967D39038}" dt="2024-01-31T17:29:53.774" v="4564" actId="1076"/>
          <ac:spMkLst>
            <pc:docMk/>
            <pc:sldMk cId="2035590028" sldId="8764"/>
            <ac:spMk id="65" creationId="{320A4B5B-6C26-4EAF-AB3F-FD8E9A38025D}"/>
          </ac:spMkLst>
        </pc:spChg>
        <pc:spChg chg="add del mod">
          <ac:chgData name="Jan Brejcha" userId="9918b1b6-a2fb-401b-9901-619eea43a624" providerId="ADAL" clId="{1433008A-352D-4593-885B-B5B967D39038}" dt="2024-01-31T17:29:53.774" v="4564" actId="1076"/>
          <ac:spMkLst>
            <pc:docMk/>
            <pc:sldMk cId="2035590028" sldId="8764"/>
            <ac:spMk id="66" creationId="{41FA931A-A90C-4FB1-A8B0-39059925D589}"/>
          </ac:spMkLst>
        </pc:spChg>
        <pc:spChg chg="add del mod">
          <ac:chgData name="Jan Brejcha" userId="9918b1b6-a2fb-401b-9901-619eea43a624" providerId="ADAL" clId="{1433008A-352D-4593-885B-B5B967D39038}" dt="2024-01-31T17:29:53.774" v="4564" actId="1076"/>
          <ac:spMkLst>
            <pc:docMk/>
            <pc:sldMk cId="2035590028" sldId="8764"/>
            <ac:spMk id="67" creationId="{E4602F04-C70D-41A6-9C23-90ECE763139A}"/>
          </ac:spMkLst>
        </pc:spChg>
        <pc:spChg chg="add del mod">
          <ac:chgData name="Jan Brejcha" userId="9918b1b6-a2fb-401b-9901-619eea43a624" providerId="ADAL" clId="{1433008A-352D-4593-885B-B5B967D39038}" dt="2024-01-31T17:29:53.774" v="4564" actId="1076"/>
          <ac:spMkLst>
            <pc:docMk/>
            <pc:sldMk cId="2035590028" sldId="8764"/>
            <ac:spMk id="68" creationId="{B1B76C1B-B33D-4956-A328-465A19845E6A}"/>
          </ac:spMkLst>
        </pc:spChg>
        <pc:spChg chg="add del mod">
          <ac:chgData name="Jan Brejcha" userId="9918b1b6-a2fb-401b-9901-619eea43a624" providerId="ADAL" clId="{1433008A-352D-4593-885B-B5B967D39038}" dt="2024-01-31T17:29:37.344" v="4560" actId="478"/>
          <ac:spMkLst>
            <pc:docMk/>
            <pc:sldMk cId="2035590028" sldId="8764"/>
            <ac:spMk id="69" creationId="{52EAD043-0D94-4458-9BE5-6A3BD6A6DC6F}"/>
          </ac:spMkLst>
        </pc:spChg>
        <pc:spChg chg="add del mod">
          <ac:chgData name="Jan Brejcha" userId="9918b1b6-a2fb-401b-9901-619eea43a624" providerId="ADAL" clId="{1433008A-352D-4593-885B-B5B967D39038}" dt="2024-01-31T17:29:38.665" v="4561" actId="478"/>
          <ac:spMkLst>
            <pc:docMk/>
            <pc:sldMk cId="2035590028" sldId="8764"/>
            <ac:spMk id="70" creationId="{344751C4-085C-45DA-9FCB-09811D74FA9C}"/>
          </ac:spMkLst>
        </pc:spChg>
        <pc:spChg chg="del">
          <ac:chgData name="Jan Brejcha" userId="9918b1b6-a2fb-401b-9901-619eea43a624" providerId="ADAL" clId="{1433008A-352D-4593-885B-B5B967D39038}" dt="2024-01-28T21:06:11.167" v="1746" actId="478"/>
          <ac:spMkLst>
            <pc:docMk/>
            <pc:sldMk cId="2035590028" sldId="8764"/>
            <ac:spMk id="71" creationId="{121407DE-98D6-4240-ACDB-F48CDDBA43B1}"/>
          </ac:spMkLst>
        </pc:spChg>
        <pc:spChg chg="del">
          <ac:chgData name="Jan Brejcha" userId="9918b1b6-a2fb-401b-9901-619eea43a624" providerId="ADAL" clId="{1433008A-352D-4593-885B-B5B967D39038}" dt="2024-01-28T21:06:11.167" v="1746" actId="478"/>
          <ac:spMkLst>
            <pc:docMk/>
            <pc:sldMk cId="2035590028" sldId="8764"/>
            <ac:spMk id="74" creationId="{719AE978-9207-4F7B-95EA-02B9B5559DA5}"/>
          </ac:spMkLst>
        </pc:spChg>
        <pc:spChg chg="add del mod">
          <ac:chgData name="Jan Brejcha" userId="9918b1b6-a2fb-401b-9901-619eea43a624" providerId="ADAL" clId="{1433008A-352D-4593-885B-B5B967D39038}" dt="2024-01-31T17:29:33.566" v="4557" actId="478"/>
          <ac:spMkLst>
            <pc:docMk/>
            <pc:sldMk cId="2035590028" sldId="8764"/>
            <ac:spMk id="76" creationId="{E2E55232-ED3C-4DEC-8D2E-3E921D117192}"/>
          </ac:spMkLst>
        </pc:spChg>
        <pc:spChg chg="add del mod">
          <ac:chgData name="Jan Brejcha" userId="9918b1b6-a2fb-401b-9901-619eea43a624" providerId="ADAL" clId="{1433008A-352D-4593-885B-B5B967D39038}" dt="2024-01-31T17:29:25.237" v="4550" actId="478"/>
          <ac:spMkLst>
            <pc:docMk/>
            <pc:sldMk cId="2035590028" sldId="8764"/>
            <ac:spMk id="77" creationId="{E8F8159D-5294-4078-AA34-CB3D3A4E4893}"/>
          </ac:spMkLst>
        </pc:spChg>
        <pc:cxnChg chg="add del mod">
          <ac:chgData name="Jan Brejcha" userId="9918b1b6-a2fb-401b-9901-619eea43a624" providerId="ADAL" clId="{1433008A-352D-4593-885B-B5B967D39038}" dt="2024-01-31T17:29:53.774" v="4564" actId="1076"/>
          <ac:cxnSpMkLst>
            <pc:docMk/>
            <pc:sldMk cId="2035590028" sldId="8764"/>
            <ac:cxnSpMk id="9" creationId="{BD3D977C-DB89-4C7C-B19A-96ED80F1C54B}"/>
          </ac:cxnSpMkLst>
        </pc:cxnChg>
        <pc:cxnChg chg="add del mod">
          <ac:chgData name="Jan Brejcha" userId="9918b1b6-a2fb-401b-9901-619eea43a624" providerId="ADAL" clId="{1433008A-352D-4593-885B-B5B967D39038}" dt="2024-01-31T17:29:53.774" v="4564" actId="1076"/>
          <ac:cxnSpMkLst>
            <pc:docMk/>
            <pc:sldMk cId="2035590028" sldId="8764"/>
            <ac:cxnSpMk id="14" creationId="{9DF68CCD-BC45-420B-8012-D072150E3470}"/>
          </ac:cxnSpMkLst>
        </pc:cxnChg>
        <pc:cxnChg chg="add del mod">
          <ac:chgData name="Jan Brejcha" userId="9918b1b6-a2fb-401b-9901-619eea43a624" providerId="ADAL" clId="{1433008A-352D-4593-885B-B5B967D39038}" dt="2024-01-31T17:29:53.774" v="4564" actId="1076"/>
          <ac:cxnSpMkLst>
            <pc:docMk/>
            <pc:sldMk cId="2035590028" sldId="8764"/>
            <ac:cxnSpMk id="58" creationId="{BD53D9F9-7376-4EB4-ACDD-4EE972E4A367}"/>
          </ac:cxnSpMkLst>
        </pc:cxnChg>
        <pc:cxnChg chg="add del mod">
          <ac:chgData name="Jan Brejcha" userId="9918b1b6-a2fb-401b-9901-619eea43a624" providerId="ADAL" clId="{1433008A-352D-4593-885B-B5B967D39038}" dt="2024-01-31T17:29:53.774" v="4564" actId="1076"/>
          <ac:cxnSpMkLst>
            <pc:docMk/>
            <pc:sldMk cId="2035590028" sldId="8764"/>
            <ac:cxnSpMk id="60" creationId="{37CFD603-40C0-483D-B695-8123490CA3F8}"/>
          </ac:cxnSpMkLst>
        </pc:cxnChg>
        <pc:cxnChg chg="add del mod">
          <ac:chgData name="Jan Brejcha" userId="9918b1b6-a2fb-401b-9901-619eea43a624" providerId="ADAL" clId="{1433008A-352D-4593-885B-B5B967D39038}" dt="2024-01-31T17:29:53.774" v="4564" actId="1076"/>
          <ac:cxnSpMkLst>
            <pc:docMk/>
            <pc:sldMk cId="2035590028" sldId="8764"/>
            <ac:cxnSpMk id="61" creationId="{CBF34CE1-0708-41DA-84A4-48CE1F633F82}"/>
          </ac:cxnSpMkLst>
        </pc:cxnChg>
        <pc:cxnChg chg="add del mod">
          <ac:chgData name="Jan Brejcha" userId="9918b1b6-a2fb-401b-9901-619eea43a624" providerId="ADAL" clId="{1433008A-352D-4593-885B-B5B967D39038}" dt="2024-01-31T17:29:53.774" v="4564" actId="1076"/>
          <ac:cxnSpMkLst>
            <pc:docMk/>
            <pc:sldMk cId="2035590028" sldId="8764"/>
            <ac:cxnSpMk id="62" creationId="{3123E3EA-378B-43C3-965D-F228235D9309}"/>
          </ac:cxnSpMkLst>
        </pc:cxnChg>
        <pc:cxnChg chg="add del mod">
          <ac:chgData name="Jan Brejcha" userId="9918b1b6-a2fb-401b-9901-619eea43a624" providerId="ADAL" clId="{1433008A-352D-4593-885B-B5B967D39038}" dt="2024-01-31T17:29:53.774" v="4564" actId="1076"/>
          <ac:cxnSpMkLst>
            <pc:docMk/>
            <pc:sldMk cId="2035590028" sldId="8764"/>
            <ac:cxnSpMk id="63" creationId="{B380E0EF-24CA-4B7C-81F4-57E2890722B1}"/>
          </ac:cxnSpMkLst>
        </pc:cxnChg>
      </pc:sldChg>
      <pc:sldChg chg="add del ord setBg">
        <pc:chgData name="Jan Brejcha" userId="9918b1b6-a2fb-401b-9901-619eea43a624" providerId="ADAL" clId="{1433008A-352D-4593-885B-B5B967D39038}" dt="2024-01-28T10:33:55.193" v="996"/>
        <pc:sldMkLst>
          <pc:docMk/>
          <pc:sldMk cId="4231188477" sldId="2147348282"/>
        </pc:sldMkLst>
      </pc:sldChg>
      <pc:sldChg chg="add del">
        <pc:chgData name="Jan Brejcha" userId="9918b1b6-a2fb-401b-9901-619eea43a624" providerId="ADAL" clId="{1433008A-352D-4593-885B-B5B967D39038}" dt="2024-01-28T10:35:44.361" v="1002"/>
        <pc:sldMkLst>
          <pc:docMk/>
          <pc:sldMk cId="308740044" sldId="2147348625"/>
        </pc:sldMkLst>
      </pc:sldChg>
      <pc:sldChg chg="addSp delSp modSp add del mod setBg delAnim modAnim">
        <pc:chgData name="Jan Brejcha" userId="9918b1b6-a2fb-401b-9901-619eea43a624" providerId="ADAL" clId="{1433008A-352D-4593-885B-B5B967D39038}" dt="2024-01-28T18:02:24.834" v="1230" actId="47"/>
        <pc:sldMkLst>
          <pc:docMk/>
          <pc:sldMk cId="3540977141" sldId="2147348773"/>
        </pc:sldMkLst>
        <pc:graphicFrameChg chg="add mod">
          <ac:chgData name="Jan Brejcha" userId="9918b1b6-a2fb-401b-9901-619eea43a624" providerId="ADAL" clId="{1433008A-352D-4593-885B-B5B967D39038}" dt="2024-01-28T17:56:06.827" v="1223" actId="1076"/>
          <ac:graphicFrameMkLst>
            <pc:docMk/>
            <pc:sldMk cId="3540977141" sldId="2147348773"/>
            <ac:graphicFrameMk id="4" creationId="{6AE22E39-F18C-F3BE-8DA5-1BC42DA81777}"/>
          </ac:graphicFrameMkLst>
        </pc:graphicFrameChg>
        <pc:picChg chg="del">
          <ac:chgData name="Jan Brejcha" userId="9918b1b6-a2fb-401b-9901-619eea43a624" providerId="ADAL" clId="{1433008A-352D-4593-885B-B5B967D39038}" dt="2024-01-26T14:02:07.386" v="424" actId="478"/>
          <ac:picMkLst>
            <pc:docMk/>
            <pc:sldMk cId="3540977141" sldId="2147348773"/>
            <ac:picMk id="6" creationId="{492E8132-1C7F-0A92-40B9-C05D1EC4A9B6}"/>
          </ac:picMkLst>
        </pc:picChg>
      </pc:sldChg>
      <pc:sldChg chg="modSp add del mod ord setBg">
        <pc:chgData name="Jan Brejcha" userId="9918b1b6-a2fb-401b-9901-619eea43a624" providerId="ADAL" clId="{1433008A-352D-4593-885B-B5B967D39038}" dt="2024-01-29T12:38:52.361" v="3148" actId="1076"/>
        <pc:sldMkLst>
          <pc:docMk/>
          <pc:sldMk cId="1416267785" sldId="2147348775"/>
        </pc:sldMkLst>
        <pc:spChg chg="mod">
          <ac:chgData name="Jan Brejcha" userId="9918b1b6-a2fb-401b-9901-619eea43a624" providerId="ADAL" clId="{1433008A-352D-4593-885B-B5B967D39038}" dt="2024-01-29T12:38:52.361" v="3148" actId="1076"/>
          <ac:spMkLst>
            <pc:docMk/>
            <pc:sldMk cId="1416267785" sldId="2147348775"/>
            <ac:spMk id="3" creationId="{FD7F4A74-8E2B-3B74-57DD-1B86A6D5A31B}"/>
          </ac:spMkLst>
        </pc:spChg>
        <pc:picChg chg="mod">
          <ac:chgData name="Jan Brejcha" userId="9918b1b6-a2fb-401b-9901-619eea43a624" providerId="ADAL" clId="{1433008A-352D-4593-885B-B5B967D39038}" dt="2024-01-29T12:38:47.961" v="3147" actId="1076"/>
          <ac:picMkLst>
            <pc:docMk/>
            <pc:sldMk cId="1416267785" sldId="2147348775"/>
            <ac:picMk id="1028" creationId="{5F8F2F8A-E239-E4BF-1F1D-7CD26BB1BF45}"/>
          </ac:picMkLst>
        </pc:picChg>
      </pc:sldChg>
      <pc:sldChg chg="addSp delSp modSp add del mod setBg modAnim">
        <pc:chgData name="Jan Brejcha" userId="9918b1b6-a2fb-401b-9901-619eea43a624" providerId="ADAL" clId="{1433008A-352D-4593-885B-B5B967D39038}" dt="2024-01-28T18:02:38.315" v="1231" actId="47"/>
        <pc:sldMkLst>
          <pc:docMk/>
          <pc:sldMk cId="1287762315" sldId="2147348776"/>
        </pc:sldMkLst>
        <pc:spChg chg="add mod">
          <ac:chgData name="Jan Brejcha" userId="9918b1b6-a2fb-401b-9901-619eea43a624" providerId="ADAL" clId="{1433008A-352D-4593-885B-B5B967D39038}" dt="2024-01-26T13:57:54.597" v="382"/>
          <ac:spMkLst>
            <pc:docMk/>
            <pc:sldMk cId="1287762315" sldId="2147348776"/>
            <ac:spMk id="3" creationId="{662EED97-0DAA-A93B-CC14-68B3141D2463}"/>
          </ac:spMkLst>
        </pc:spChg>
        <pc:spChg chg="add mod ord">
          <ac:chgData name="Jan Brejcha" userId="9918b1b6-a2fb-401b-9901-619eea43a624" providerId="ADAL" clId="{1433008A-352D-4593-885B-B5B967D39038}" dt="2024-01-28T17:55:33.157" v="1221" actId="1076"/>
          <ac:spMkLst>
            <pc:docMk/>
            <pc:sldMk cId="1287762315" sldId="2147348776"/>
            <ac:spMk id="4" creationId="{16284280-93DF-09E4-7F7E-858CA5EC1A37}"/>
          </ac:spMkLst>
        </pc:spChg>
        <pc:spChg chg="mod ord">
          <ac:chgData name="Jan Brejcha" userId="9918b1b6-a2fb-401b-9901-619eea43a624" providerId="ADAL" clId="{1433008A-352D-4593-885B-B5B967D39038}" dt="2024-01-28T17:55:25.863" v="1220" actId="1076"/>
          <ac:spMkLst>
            <pc:docMk/>
            <pc:sldMk cId="1287762315" sldId="2147348776"/>
            <ac:spMk id="5" creationId="{FAF7A26E-C41B-A929-2F1A-8DB49677A395}"/>
          </ac:spMkLst>
        </pc:spChg>
        <pc:spChg chg="mod ord">
          <ac:chgData name="Jan Brejcha" userId="9918b1b6-a2fb-401b-9901-619eea43a624" providerId="ADAL" clId="{1433008A-352D-4593-885B-B5B967D39038}" dt="2024-01-28T17:53:30.964" v="1201" actId="166"/>
          <ac:spMkLst>
            <pc:docMk/>
            <pc:sldMk cId="1287762315" sldId="2147348776"/>
            <ac:spMk id="7" creationId="{9E0B6485-5800-07D9-C903-99E01B6AC0B2}"/>
          </ac:spMkLst>
        </pc:spChg>
        <pc:picChg chg="add mod">
          <ac:chgData name="Jan Brejcha" userId="9918b1b6-a2fb-401b-9901-619eea43a624" providerId="ADAL" clId="{1433008A-352D-4593-885B-B5B967D39038}" dt="2024-01-26T13:54:20.060" v="326" actId="1076"/>
          <ac:picMkLst>
            <pc:docMk/>
            <pc:sldMk cId="1287762315" sldId="2147348776"/>
            <ac:picMk id="2" creationId="{CEB3E2B7-5667-D3E3-C30E-6A375983B3D5}"/>
          </ac:picMkLst>
        </pc:picChg>
        <pc:picChg chg="mod ord">
          <ac:chgData name="Jan Brejcha" userId="9918b1b6-a2fb-401b-9901-619eea43a624" providerId="ADAL" clId="{1433008A-352D-4593-885B-B5B967D39038}" dt="2024-01-28T17:53:11.093" v="1200" actId="166"/>
          <ac:picMkLst>
            <pc:docMk/>
            <pc:sldMk cId="1287762315" sldId="2147348776"/>
            <ac:picMk id="6" creationId="{5DCBF084-22CD-FEF5-63B5-E078E1E13D2F}"/>
          </ac:picMkLst>
        </pc:picChg>
        <pc:picChg chg="add del mod">
          <ac:chgData name="Jan Brejcha" userId="9918b1b6-a2fb-401b-9901-619eea43a624" providerId="ADAL" clId="{1433008A-352D-4593-885B-B5B967D39038}" dt="2024-01-26T13:54:41.339" v="332" actId="478"/>
          <ac:picMkLst>
            <pc:docMk/>
            <pc:sldMk cId="1287762315" sldId="2147348776"/>
            <ac:picMk id="1026" creationId="{0CB1BEC2-4BB2-C1BF-DB84-01F54A91D3D5}"/>
          </ac:picMkLst>
        </pc:picChg>
        <pc:picChg chg="add del mod">
          <ac:chgData name="Jan Brejcha" userId="9918b1b6-a2fb-401b-9901-619eea43a624" providerId="ADAL" clId="{1433008A-352D-4593-885B-B5B967D39038}" dt="2024-01-26T13:52:43.764" v="313" actId="478"/>
          <ac:picMkLst>
            <pc:docMk/>
            <pc:sldMk cId="1287762315" sldId="2147348776"/>
            <ac:picMk id="1028" creationId="{1E524CA0-1753-5B88-D392-833F57C7F3CE}"/>
          </ac:picMkLst>
        </pc:picChg>
        <pc:picChg chg="add mod">
          <ac:chgData name="Jan Brejcha" userId="9918b1b6-a2fb-401b-9901-619eea43a624" providerId="ADAL" clId="{1433008A-352D-4593-885B-B5B967D39038}" dt="2024-01-28T17:52:59.056" v="1195" actId="1076"/>
          <ac:picMkLst>
            <pc:docMk/>
            <pc:sldMk cId="1287762315" sldId="2147348776"/>
            <ac:picMk id="1030" creationId="{7212B70C-73E9-5019-AC0C-01748DA6CC79}"/>
          </ac:picMkLst>
        </pc:picChg>
        <pc:picChg chg="mod">
          <ac:chgData name="Jan Brejcha" userId="9918b1b6-a2fb-401b-9901-619eea43a624" providerId="ADAL" clId="{1433008A-352D-4593-885B-B5B967D39038}" dt="2024-01-28T17:53:34.139" v="1202" actId="166"/>
          <ac:picMkLst>
            <pc:docMk/>
            <pc:sldMk cId="1287762315" sldId="2147348776"/>
            <ac:picMk id="1034" creationId="{D06961DD-9E0D-07DB-0100-06E684A3C392}"/>
          </ac:picMkLst>
        </pc:picChg>
        <pc:picChg chg="add mod">
          <ac:chgData name="Jan Brejcha" userId="9918b1b6-a2fb-401b-9901-619eea43a624" providerId="ADAL" clId="{1433008A-352D-4593-885B-B5B967D39038}" dt="2024-01-28T17:54:35.298" v="1214" actId="1076"/>
          <ac:picMkLst>
            <pc:docMk/>
            <pc:sldMk cId="1287762315" sldId="2147348776"/>
            <ac:picMk id="2050" creationId="{C2C7F474-B50A-D4D8-5B81-74568AC5C2C8}"/>
          </ac:picMkLst>
        </pc:picChg>
      </pc:sldChg>
      <pc:sldChg chg="add">
        <pc:chgData name="Jan Brejcha" userId="9918b1b6-a2fb-401b-9901-619eea43a624" providerId="ADAL" clId="{1433008A-352D-4593-885B-B5B967D39038}" dt="2024-01-28T10:34:48.518" v="997"/>
        <pc:sldMkLst>
          <pc:docMk/>
          <pc:sldMk cId="2100955929" sldId="2147348790"/>
        </pc:sldMkLst>
      </pc:sldChg>
      <pc:sldChg chg="add del setBg">
        <pc:chgData name="Jan Brejcha" userId="9918b1b6-a2fb-401b-9901-619eea43a624" providerId="ADAL" clId="{1433008A-352D-4593-885B-B5B967D39038}" dt="2024-01-28T10:35:44.361" v="1002"/>
        <pc:sldMkLst>
          <pc:docMk/>
          <pc:sldMk cId="1110803427" sldId="2147348791"/>
        </pc:sldMkLst>
      </pc:sldChg>
      <pc:sldChg chg="addSp delSp add del setBg modAnim delDesignElem">
        <pc:chgData name="Jan Brejcha" userId="9918b1b6-a2fb-401b-9901-619eea43a624" providerId="ADAL" clId="{1433008A-352D-4593-885B-B5B967D39038}" dt="2024-01-30T13:20:30.494" v="3643"/>
        <pc:sldMkLst>
          <pc:docMk/>
          <pc:sldMk cId="1581126477" sldId="2147348792"/>
        </pc:sldMkLst>
        <pc:spChg chg="add del">
          <ac:chgData name="Jan Brejcha" userId="9918b1b6-a2fb-401b-9901-619eea43a624" providerId="ADAL" clId="{1433008A-352D-4593-885B-B5B967D39038}" dt="2024-01-30T13:19:51.579" v="3639"/>
          <ac:spMkLst>
            <pc:docMk/>
            <pc:sldMk cId="1581126477" sldId="2147348792"/>
            <ac:spMk id="7" creationId="{5D9FC6AC-4A12-4825-8ABE-0732B8EF4D16}"/>
          </ac:spMkLst>
        </pc:spChg>
      </pc:sldChg>
      <pc:sldChg chg="addSp modSp add mod">
        <pc:chgData name="Jan Brejcha" userId="9918b1b6-a2fb-401b-9901-619eea43a624" providerId="ADAL" clId="{1433008A-352D-4593-885B-B5B967D39038}" dt="2024-01-30T13:39:59.836" v="3780" actId="1076"/>
        <pc:sldMkLst>
          <pc:docMk/>
          <pc:sldMk cId="3436879212" sldId="2147348796"/>
        </pc:sldMkLst>
        <pc:spChg chg="mod">
          <ac:chgData name="Jan Brejcha" userId="9918b1b6-a2fb-401b-9901-619eea43a624" providerId="ADAL" clId="{1433008A-352D-4593-885B-B5B967D39038}" dt="2024-01-30T13:39:56.664" v="3779" actId="1076"/>
          <ac:spMkLst>
            <pc:docMk/>
            <pc:sldMk cId="3436879212" sldId="2147348796"/>
            <ac:spMk id="2" creationId="{97BED98C-D9FE-5B37-31A6-497D13E27D02}"/>
          </ac:spMkLst>
        </pc:spChg>
        <pc:spChg chg="add mod">
          <ac:chgData name="Jan Brejcha" userId="9918b1b6-a2fb-401b-9901-619eea43a624" providerId="ADAL" clId="{1433008A-352D-4593-885B-B5B967D39038}" dt="2024-01-30T13:39:59.836" v="3780" actId="1076"/>
          <ac:spMkLst>
            <pc:docMk/>
            <pc:sldMk cId="3436879212" sldId="2147348796"/>
            <ac:spMk id="3" creationId="{3A5AE747-D021-21EA-89D9-8EE5BE350996}"/>
          </ac:spMkLst>
        </pc:spChg>
      </pc:sldChg>
      <pc:sldChg chg="addSp delSp modSp add mod modTransition setBg">
        <pc:chgData name="Jan Brejcha" userId="9918b1b6-a2fb-401b-9901-619eea43a624" providerId="ADAL" clId="{1433008A-352D-4593-885B-B5B967D39038}" dt="2024-01-29T12:44:09.668" v="3150"/>
        <pc:sldMkLst>
          <pc:docMk/>
          <pc:sldMk cId="788651107" sldId="2147348818"/>
        </pc:sldMkLst>
        <pc:spChg chg="add mod ord">
          <ac:chgData name="Jan Brejcha" userId="9918b1b6-a2fb-401b-9901-619eea43a624" providerId="ADAL" clId="{1433008A-352D-4593-885B-B5B967D39038}" dt="2024-01-29T08:16:45.639" v="2147" actId="1076"/>
          <ac:spMkLst>
            <pc:docMk/>
            <pc:sldMk cId="788651107" sldId="2147348818"/>
            <ac:spMk id="2" creationId="{5ECF0309-A1D6-DE2E-635C-2D51467C9351}"/>
          </ac:spMkLst>
        </pc:spChg>
        <pc:spChg chg="mod">
          <ac:chgData name="Jan Brejcha" userId="9918b1b6-a2fb-401b-9901-619eea43a624" providerId="ADAL" clId="{1433008A-352D-4593-885B-B5B967D39038}" dt="2024-01-28T19:01:05.414" v="1402" actId="207"/>
          <ac:spMkLst>
            <pc:docMk/>
            <pc:sldMk cId="788651107" sldId="2147348818"/>
            <ac:spMk id="6" creationId="{66376B80-51A6-1C25-0A20-44B8B946E7D6}"/>
          </ac:spMkLst>
        </pc:spChg>
        <pc:spChg chg="mod">
          <ac:chgData name="Jan Brejcha" userId="9918b1b6-a2fb-401b-9901-619eea43a624" providerId="ADAL" clId="{1433008A-352D-4593-885B-B5B967D39038}" dt="2024-01-28T19:01:05.414" v="1402" actId="207"/>
          <ac:spMkLst>
            <pc:docMk/>
            <pc:sldMk cId="788651107" sldId="2147348818"/>
            <ac:spMk id="8" creationId="{E22477C6-B78C-5095-A72F-FB0F2F09D123}"/>
          </ac:spMkLst>
        </pc:spChg>
        <pc:spChg chg="mod">
          <ac:chgData name="Jan Brejcha" userId="9918b1b6-a2fb-401b-9901-619eea43a624" providerId="ADAL" clId="{1433008A-352D-4593-885B-B5B967D39038}" dt="2024-01-28T19:01:05.414" v="1402" actId="207"/>
          <ac:spMkLst>
            <pc:docMk/>
            <pc:sldMk cId="788651107" sldId="2147348818"/>
            <ac:spMk id="11" creationId="{38860D86-1D26-DBFB-EDE9-FF5935899245}"/>
          </ac:spMkLst>
        </pc:spChg>
        <pc:spChg chg="mod">
          <ac:chgData name="Jan Brejcha" userId="9918b1b6-a2fb-401b-9901-619eea43a624" providerId="ADAL" clId="{1433008A-352D-4593-885B-B5B967D39038}" dt="2024-01-28T19:01:05.414" v="1402" actId="207"/>
          <ac:spMkLst>
            <pc:docMk/>
            <pc:sldMk cId="788651107" sldId="2147348818"/>
            <ac:spMk id="12" creationId="{89CA0429-4B09-369B-175A-A8FDEFD64597}"/>
          </ac:spMkLst>
        </pc:spChg>
        <pc:spChg chg="mod">
          <ac:chgData name="Jan Brejcha" userId="9918b1b6-a2fb-401b-9901-619eea43a624" providerId="ADAL" clId="{1433008A-352D-4593-885B-B5B967D39038}" dt="2024-01-28T19:01:05.414" v="1402" actId="207"/>
          <ac:spMkLst>
            <pc:docMk/>
            <pc:sldMk cId="788651107" sldId="2147348818"/>
            <ac:spMk id="13" creationId="{C166F112-21D2-E500-E37A-8DDFCFFD1AC3}"/>
          </ac:spMkLst>
        </pc:spChg>
        <pc:spChg chg="mod">
          <ac:chgData name="Jan Brejcha" userId="9918b1b6-a2fb-401b-9901-619eea43a624" providerId="ADAL" clId="{1433008A-352D-4593-885B-B5B967D39038}" dt="2024-01-28T19:01:05.414" v="1402" actId="207"/>
          <ac:spMkLst>
            <pc:docMk/>
            <pc:sldMk cId="788651107" sldId="2147348818"/>
            <ac:spMk id="15" creationId="{3288E8DD-73A6-BC6E-890E-80DFA8E86528}"/>
          </ac:spMkLst>
        </pc:spChg>
        <pc:spChg chg="mod">
          <ac:chgData name="Jan Brejcha" userId="9918b1b6-a2fb-401b-9901-619eea43a624" providerId="ADAL" clId="{1433008A-352D-4593-885B-B5B967D39038}" dt="2024-01-28T19:01:05.414" v="1402" actId="207"/>
          <ac:spMkLst>
            <pc:docMk/>
            <pc:sldMk cId="788651107" sldId="2147348818"/>
            <ac:spMk id="17" creationId="{8A40DB55-AD1A-88B1-8D6B-C8F858C0AA13}"/>
          </ac:spMkLst>
        </pc:spChg>
        <pc:spChg chg="mod">
          <ac:chgData name="Jan Brejcha" userId="9918b1b6-a2fb-401b-9901-619eea43a624" providerId="ADAL" clId="{1433008A-352D-4593-885B-B5B967D39038}" dt="2024-01-28T19:01:05.414" v="1402" actId="207"/>
          <ac:spMkLst>
            <pc:docMk/>
            <pc:sldMk cId="788651107" sldId="2147348818"/>
            <ac:spMk id="19" creationId="{D7B17FFD-29B7-7ACC-5A64-05247A911D3D}"/>
          </ac:spMkLst>
        </pc:spChg>
        <pc:spChg chg="mod">
          <ac:chgData name="Jan Brejcha" userId="9918b1b6-a2fb-401b-9901-619eea43a624" providerId="ADAL" clId="{1433008A-352D-4593-885B-B5B967D39038}" dt="2024-01-28T19:01:05.414" v="1402" actId="207"/>
          <ac:spMkLst>
            <pc:docMk/>
            <pc:sldMk cId="788651107" sldId="2147348818"/>
            <ac:spMk id="20" creationId="{5E7C2D27-779D-8B28-AE4F-77F1D641CC50}"/>
          </ac:spMkLst>
        </pc:spChg>
        <pc:spChg chg="mod">
          <ac:chgData name="Jan Brejcha" userId="9918b1b6-a2fb-401b-9901-619eea43a624" providerId="ADAL" clId="{1433008A-352D-4593-885B-B5B967D39038}" dt="2024-01-28T19:01:05.414" v="1402" actId="207"/>
          <ac:spMkLst>
            <pc:docMk/>
            <pc:sldMk cId="788651107" sldId="2147348818"/>
            <ac:spMk id="21" creationId="{D6714246-500C-C950-9CA8-E56B64CB79FF}"/>
          </ac:spMkLst>
        </pc:spChg>
        <pc:spChg chg="mod">
          <ac:chgData name="Jan Brejcha" userId="9918b1b6-a2fb-401b-9901-619eea43a624" providerId="ADAL" clId="{1433008A-352D-4593-885B-B5B967D39038}" dt="2024-01-28T19:01:05.414" v="1402" actId="207"/>
          <ac:spMkLst>
            <pc:docMk/>
            <pc:sldMk cId="788651107" sldId="2147348818"/>
            <ac:spMk id="23" creationId="{90394B67-7126-B127-6BC4-C39B54BE0264}"/>
          </ac:spMkLst>
        </pc:spChg>
        <pc:spChg chg="mod">
          <ac:chgData name="Jan Brejcha" userId="9918b1b6-a2fb-401b-9901-619eea43a624" providerId="ADAL" clId="{1433008A-352D-4593-885B-B5B967D39038}" dt="2024-01-28T19:01:05.414" v="1402" actId="207"/>
          <ac:spMkLst>
            <pc:docMk/>
            <pc:sldMk cId="788651107" sldId="2147348818"/>
            <ac:spMk id="25" creationId="{C467330C-5EB5-414C-668A-C157A5C1221C}"/>
          </ac:spMkLst>
        </pc:spChg>
        <pc:spChg chg="mod">
          <ac:chgData name="Jan Brejcha" userId="9918b1b6-a2fb-401b-9901-619eea43a624" providerId="ADAL" clId="{1433008A-352D-4593-885B-B5B967D39038}" dt="2024-01-28T19:01:05.414" v="1402" actId="207"/>
          <ac:spMkLst>
            <pc:docMk/>
            <pc:sldMk cId="788651107" sldId="2147348818"/>
            <ac:spMk id="27" creationId="{0428BB3F-E303-2866-0118-CD203B77B27D}"/>
          </ac:spMkLst>
        </pc:spChg>
        <pc:spChg chg="mod">
          <ac:chgData name="Jan Brejcha" userId="9918b1b6-a2fb-401b-9901-619eea43a624" providerId="ADAL" clId="{1433008A-352D-4593-885B-B5B967D39038}" dt="2024-01-28T19:01:05.414" v="1402" actId="207"/>
          <ac:spMkLst>
            <pc:docMk/>
            <pc:sldMk cId="788651107" sldId="2147348818"/>
            <ac:spMk id="28" creationId="{9B553B05-73A1-B595-3199-22FBC9C74041}"/>
          </ac:spMkLst>
        </pc:spChg>
        <pc:spChg chg="mod">
          <ac:chgData name="Jan Brejcha" userId="9918b1b6-a2fb-401b-9901-619eea43a624" providerId="ADAL" clId="{1433008A-352D-4593-885B-B5B967D39038}" dt="2024-01-28T19:01:05.414" v="1402" actId="207"/>
          <ac:spMkLst>
            <pc:docMk/>
            <pc:sldMk cId="788651107" sldId="2147348818"/>
            <ac:spMk id="29" creationId="{B07756ED-C091-4101-CF1D-028DB1AD670E}"/>
          </ac:spMkLst>
        </pc:spChg>
        <pc:spChg chg="mod">
          <ac:chgData name="Jan Brejcha" userId="9918b1b6-a2fb-401b-9901-619eea43a624" providerId="ADAL" clId="{1433008A-352D-4593-885B-B5B967D39038}" dt="2024-01-28T19:01:05.414" v="1402" actId="207"/>
          <ac:spMkLst>
            <pc:docMk/>
            <pc:sldMk cId="788651107" sldId="2147348818"/>
            <ac:spMk id="31" creationId="{997D5CB3-7DE9-D070-18EA-1EBD822C76A4}"/>
          </ac:spMkLst>
        </pc:spChg>
        <pc:spChg chg="mod">
          <ac:chgData name="Jan Brejcha" userId="9918b1b6-a2fb-401b-9901-619eea43a624" providerId="ADAL" clId="{1433008A-352D-4593-885B-B5B967D39038}" dt="2024-01-28T19:01:05.414" v="1402" actId="207"/>
          <ac:spMkLst>
            <pc:docMk/>
            <pc:sldMk cId="788651107" sldId="2147348818"/>
            <ac:spMk id="33" creationId="{2FD1C5D6-35DE-030B-C625-B4138CCA4FC2}"/>
          </ac:spMkLst>
        </pc:spChg>
        <pc:spChg chg="mod">
          <ac:chgData name="Jan Brejcha" userId="9918b1b6-a2fb-401b-9901-619eea43a624" providerId="ADAL" clId="{1433008A-352D-4593-885B-B5B967D39038}" dt="2024-01-29T07:56:27.634" v="2108" actId="1076"/>
          <ac:spMkLst>
            <pc:docMk/>
            <pc:sldMk cId="788651107" sldId="2147348818"/>
            <ac:spMk id="34" creationId="{635FFA82-3968-9AF8-F2A4-0200C69C6AB9}"/>
          </ac:spMkLst>
        </pc:spChg>
        <pc:spChg chg="mod">
          <ac:chgData name="Jan Brejcha" userId="9918b1b6-a2fb-401b-9901-619eea43a624" providerId="ADAL" clId="{1433008A-352D-4593-885B-B5B967D39038}" dt="2024-01-28T19:01:05.414" v="1402" actId="207"/>
          <ac:spMkLst>
            <pc:docMk/>
            <pc:sldMk cId="788651107" sldId="2147348818"/>
            <ac:spMk id="35" creationId="{B3A16B20-AFF5-48D9-A5B0-9144A067B3C6}"/>
          </ac:spMkLst>
        </pc:spChg>
        <pc:spChg chg="mod">
          <ac:chgData name="Jan Brejcha" userId="9918b1b6-a2fb-401b-9901-619eea43a624" providerId="ADAL" clId="{1433008A-352D-4593-885B-B5B967D39038}" dt="2024-01-29T07:56:24.426" v="2107" actId="1076"/>
          <ac:spMkLst>
            <pc:docMk/>
            <pc:sldMk cId="788651107" sldId="2147348818"/>
            <ac:spMk id="38" creationId="{78AC2CC3-0C98-B79C-57FA-5B3456FCCB8F}"/>
          </ac:spMkLst>
        </pc:spChg>
        <pc:spChg chg="mod">
          <ac:chgData name="Jan Brejcha" userId="9918b1b6-a2fb-401b-9901-619eea43a624" providerId="ADAL" clId="{1433008A-352D-4593-885B-B5B967D39038}" dt="2024-01-28T19:01:05.414" v="1402" actId="207"/>
          <ac:spMkLst>
            <pc:docMk/>
            <pc:sldMk cId="788651107" sldId="2147348818"/>
            <ac:spMk id="39" creationId="{9AAF6632-B0E7-75E4-E70C-447CB0444F0E}"/>
          </ac:spMkLst>
        </pc:spChg>
        <pc:spChg chg="mod">
          <ac:chgData name="Jan Brejcha" userId="9918b1b6-a2fb-401b-9901-619eea43a624" providerId="ADAL" clId="{1433008A-352D-4593-885B-B5B967D39038}" dt="2024-01-28T19:01:05.414" v="1402" actId="207"/>
          <ac:spMkLst>
            <pc:docMk/>
            <pc:sldMk cId="788651107" sldId="2147348818"/>
            <ac:spMk id="41" creationId="{05CE58B2-267C-98F1-8F7E-4A9498FAA209}"/>
          </ac:spMkLst>
        </pc:spChg>
        <pc:spChg chg="mod">
          <ac:chgData name="Jan Brejcha" userId="9918b1b6-a2fb-401b-9901-619eea43a624" providerId="ADAL" clId="{1433008A-352D-4593-885B-B5B967D39038}" dt="2024-01-28T19:01:05.414" v="1402" actId="207"/>
          <ac:spMkLst>
            <pc:docMk/>
            <pc:sldMk cId="788651107" sldId="2147348818"/>
            <ac:spMk id="42" creationId="{13162913-2A52-0A0A-3105-121E14EC5F2C}"/>
          </ac:spMkLst>
        </pc:spChg>
        <pc:spChg chg="mod">
          <ac:chgData name="Jan Brejcha" userId="9918b1b6-a2fb-401b-9901-619eea43a624" providerId="ADAL" clId="{1433008A-352D-4593-885B-B5B967D39038}" dt="2024-01-28T19:01:05.414" v="1402" actId="207"/>
          <ac:spMkLst>
            <pc:docMk/>
            <pc:sldMk cId="788651107" sldId="2147348818"/>
            <ac:spMk id="43" creationId="{3057677A-AB14-EAEA-D978-4DFE23A064E8}"/>
          </ac:spMkLst>
        </pc:spChg>
        <pc:spChg chg="mod">
          <ac:chgData name="Jan Brejcha" userId="9918b1b6-a2fb-401b-9901-619eea43a624" providerId="ADAL" clId="{1433008A-352D-4593-885B-B5B967D39038}" dt="2024-01-28T19:01:05.414" v="1402" actId="207"/>
          <ac:spMkLst>
            <pc:docMk/>
            <pc:sldMk cId="788651107" sldId="2147348818"/>
            <ac:spMk id="44" creationId="{993A2C44-5FBC-4EA4-7585-457B0B41ECF9}"/>
          </ac:spMkLst>
        </pc:spChg>
        <pc:spChg chg="mod">
          <ac:chgData name="Jan Brejcha" userId="9918b1b6-a2fb-401b-9901-619eea43a624" providerId="ADAL" clId="{1433008A-352D-4593-885B-B5B967D39038}" dt="2024-01-28T19:01:05.414" v="1402" actId="207"/>
          <ac:spMkLst>
            <pc:docMk/>
            <pc:sldMk cId="788651107" sldId="2147348818"/>
            <ac:spMk id="45" creationId="{28C5BAE8-DDDB-BA12-4F81-96DD340CA35A}"/>
          </ac:spMkLst>
        </pc:spChg>
        <pc:spChg chg="mod">
          <ac:chgData name="Jan Brejcha" userId="9918b1b6-a2fb-401b-9901-619eea43a624" providerId="ADAL" clId="{1433008A-352D-4593-885B-B5B967D39038}" dt="2024-01-28T19:01:05.414" v="1402" actId="207"/>
          <ac:spMkLst>
            <pc:docMk/>
            <pc:sldMk cId="788651107" sldId="2147348818"/>
            <ac:spMk id="47" creationId="{3BFDF159-8ABA-AFE6-7129-B17850704D69}"/>
          </ac:spMkLst>
        </pc:spChg>
        <pc:spChg chg="mod">
          <ac:chgData name="Jan Brejcha" userId="9918b1b6-a2fb-401b-9901-619eea43a624" providerId="ADAL" clId="{1433008A-352D-4593-885B-B5B967D39038}" dt="2024-01-28T19:01:05.414" v="1402" actId="207"/>
          <ac:spMkLst>
            <pc:docMk/>
            <pc:sldMk cId="788651107" sldId="2147348818"/>
            <ac:spMk id="48" creationId="{D1405A90-B07D-16FD-F7C9-D6810A0C3118}"/>
          </ac:spMkLst>
        </pc:spChg>
        <pc:spChg chg="mod">
          <ac:chgData name="Jan Brejcha" userId="9918b1b6-a2fb-401b-9901-619eea43a624" providerId="ADAL" clId="{1433008A-352D-4593-885B-B5B967D39038}" dt="2024-01-28T19:01:05.414" v="1402" actId="207"/>
          <ac:spMkLst>
            <pc:docMk/>
            <pc:sldMk cId="788651107" sldId="2147348818"/>
            <ac:spMk id="50" creationId="{935979E4-6556-2BD7-D067-C1374B4B7154}"/>
          </ac:spMkLst>
        </pc:spChg>
        <pc:spChg chg="add mod">
          <ac:chgData name="Jan Brejcha" userId="9918b1b6-a2fb-401b-9901-619eea43a624" providerId="ADAL" clId="{1433008A-352D-4593-885B-B5B967D39038}" dt="2024-01-29T07:55:30.034" v="2097" actId="20577"/>
          <ac:spMkLst>
            <pc:docMk/>
            <pc:sldMk cId="788651107" sldId="2147348818"/>
            <ac:spMk id="51" creationId="{640961D8-EC76-412F-B5EA-AF99CF84D6E0}"/>
          </ac:spMkLst>
        </pc:spChg>
        <pc:spChg chg="add mod">
          <ac:chgData name="Jan Brejcha" userId="9918b1b6-a2fb-401b-9901-619eea43a624" providerId="ADAL" clId="{1433008A-352D-4593-885B-B5B967D39038}" dt="2024-01-29T07:56:20.146" v="2106" actId="1076"/>
          <ac:spMkLst>
            <pc:docMk/>
            <pc:sldMk cId="788651107" sldId="2147348818"/>
            <ac:spMk id="52" creationId="{AD30A653-2A82-9D1B-5B24-DD2E2130BF6C}"/>
          </ac:spMkLst>
        </pc:spChg>
        <pc:spChg chg="add mod">
          <ac:chgData name="Jan Brejcha" userId="9918b1b6-a2fb-401b-9901-619eea43a624" providerId="ADAL" clId="{1433008A-352D-4593-885B-B5B967D39038}" dt="2024-01-28T19:06:22.660" v="1418" actId="1076"/>
          <ac:spMkLst>
            <pc:docMk/>
            <pc:sldMk cId="788651107" sldId="2147348818"/>
            <ac:spMk id="54" creationId="{98AE7438-D8A7-EC5E-9E5F-FC1E76F98F98}"/>
          </ac:spMkLst>
        </pc:spChg>
        <pc:spChg chg="add mod">
          <ac:chgData name="Jan Brejcha" userId="9918b1b6-a2fb-401b-9901-619eea43a624" providerId="ADAL" clId="{1433008A-352D-4593-885B-B5B967D39038}" dt="2024-01-29T08:12:08.761" v="2115" actId="20577"/>
          <ac:spMkLst>
            <pc:docMk/>
            <pc:sldMk cId="788651107" sldId="2147348818"/>
            <ac:spMk id="55" creationId="{AD5B597B-A1DD-BAFC-C335-083E853E4A4F}"/>
          </ac:spMkLst>
        </pc:spChg>
        <pc:spChg chg="add mod">
          <ac:chgData name="Jan Brejcha" userId="9918b1b6-a2fb-401b-9901-619eea43a624" providerId="ADAL" clId="{1433008A-352D-4593-885B-B5B967D39038}" dt="2024-01-29T08:14:59.142" v="2123" actId="1076"/>
          <ac:spMkLst>
            <pc:docMk/>
            <pc:sldMk cId="788651107" sldId="2147348818"/>
            <ac:spMk id="58" creationId="{8D1BE793-CDD8-49CE-B2D7-543312007554}"/>
          </ac:spMkLst>
        </pc:spChg>
        <pc:spChg chg="add del mod">
          <ac:chgData name="Jan Brejcha" userId="9918b1b6-a2fb-401b-9901-619eea43a624" providerId="ADAL" clId="{1433008A-352D-4593-885B-B5B967D39038}" dt="2024-01-29T08:15:28.609" v="2131" actId="478"/>
          <ac:spMkLst>
            <pc:docMk/>
            <pc:sldMk cId="788651107" sldId="2147348818"/>
            <ac:spMk id="59" creationId="{B8FE1FDC-359D-2CE0-CC34-FF4D9714F663}"/>
          </ac:spMkLst>
        </pc:spChg>
        <pc:spChg chg="add mod">
          <ac:chgData name="Jan Brejcha" userId="9918b1b6-a2fb-401b-9901-619eea43a624" providerId="ADAL" clId="{1433008A-352D-4593-885B-B5B967D39038}" dt="2024-01-29T08:15:59.574" v="2140" actId="1076"/>
          <ac:spMkLst>
            <pc:docMk/>
            <pc:sldMk cId="788651107" sldId="2147348818"/>
            <ac:spMk id="60" creationId="{DC95266B-7DA9-16E4-0AEB-4001E970FFA0}"/>
          </ac:spMkLst>
        </pc:spChg>
        <pc:spChg chg="add mod">
          <ac:chgData name="Jan Brejcha" userId="9918b1b6-a2fb-401b-9901-619eea43a624" providerId="ADAL" clId="{1433008A-352D-4593-885B-B5B967D39038}" dt="2024-01-29T08:17:14.077" v="2156" actId="1076"/>
          <ac:spMkLst>
            <pc:docMk/>
            <pc:sldMk cId="788651107" sldId="2147348818"/>
            <ac:spMk id="61" creationId="{4255A006-7873-1AC0-740E-D7FD1F81A7A6}"/>
          </ac:spMkLst>
        </pc:spChg>
        <pc:picChg chg="add mod">
          <ac:chgData name="Jan Brejcha" userId="9918b1b6-a2fb-401b-9901-619eea43a624" providerId="ADAL" clId="{1433008A-352D-4593-885B-B5B967D39038}" dt="2024-01-28T19:01:42.554" v="1407" actId="167"/>
          <ac:picMkLst>
            <pc:docMk/>
            <pc:sldMk cId="788651107" sldId="2147348818"/>
            <ac:picMk id="5122" creationId="{1A29F81F-DB55-16AA-BA51-69F7AA1705B3}"/>
          </ac:picMkLst>
        </pc:picChg>
        <pc:cxnChg chg="add mod">
          <ac:chgData name="Jan Brejcha" userId="9918b1b6-a2fb-401b-9901-619eea43a624" providerId="ADAL" clId="{1433008A-352D-4593-885B-B5B967D39038}" dt="2024-01-28T20:15:13.024" v="1429" actId="692"/>
          <ac:cxnSpMkLst>
            <pc:docMk/>
            <pc:sldMk cId="788651107" sldId="2147348818"/>
            <ac:cxnSpMk id="3" creationId="{9B443B9F-8192-3209-33FF-E634EEC36F6F}"/>
          </ac:cxnSpMkLst>
        </pc:cxnChg>
        <pc:cxnChg chg="mod">
          <ac:chgData name="Jan Brejcha" userId="9918b1b6-a2fb-401b-9901-619eea43a624" providerId="ADAL" clId="{1433008A-352D-4593-885B-B5B967D39038}" dt="2024-01-28T20:14:57.691" v="1428" actId="692"/>
          <ac:cxnSpMkLst>
            <pc:docMk/>
            <pc:sldMk cId="788651107" sldId="2147348818"/>
            <ac:cxnSpMk id="4" creationId="{67A99B07-C683-9267-BB52-133E564B0C57}"/>
          </ac:cxnSpMkLst>
        </pc:cxnChg>
        <pc:cxnChg chg="mod">
          <ac:chgData name="Jan Brejcha" userId="9918b1b6-a2fb-401b-9901-619eea43a624" providerId="ADAL" clId="{1433008A-352D-4593-885B-B5B967D39038}" dt="2024-01-28T20:14:57.691" v="1428" actId="692"/>
          <ac:cxnSpMkLst>
            <pc:docMk/>
            <pc:sldMk cId="788651107" sldId="2147348818"/>
            <ac:cxnSpMk id="5" creationId="{7292C002-6D28-357B-5556-C4F2E14C092D}"/>
          </ac:cxnSpMkLst>
        </pc:cxnChg>
        <pc:cxnChg chg="mod">
          <ac:chgData name="Jan Brejcha" userId="9918b1b6-a2fb-401b-9901-619eea43a624" providerId="ADAL" clId="{1433008A-352D-4593-885B-B5B967D39038}" dt="2024-01-28T20:15:19.164" v="1430" actId="692"/>
          <ac:cxnSpMkLst>
            <pc:docMk/>
            <pc:sldMk cId="788651107" sldId="2147348818"/>
            <ac:cxnSpMk id="7" creationId="{BADDD264-F8A9-5882-80D3-25478D26A3F4}"/>
          </ac:cxnSpMkLst>
        </pc:cxnChg>
        <pc:cxnChg chg="mod">
          <ac:chgData name="Jan Brejcha" userId="9918b1b6-a2fb-401b-9901-619eea43a624" providerId="ADAL" clId="{1433008A-352D-4593-885B-B5B967D39038}" dt="2024-01-28T20:14:57.691" v="1428" actId="692"/>
          <ac:cxnSpMkLst>
            <pc:docMk/>
            <pc:sldMk cId="788651107" sldId="2147348818"/>
            <ac:cxnSpMk id="9" creationId="{4482D7BA-3158-539D-236F-E67D6523CD38}"/>
          </ac:cxnSpMkLst>
        </pc:cxnChg>
        <pc:cxnChg chg="mod">
          <ac:chgData name="Jan Brejcha" userId="9918b1b6-a2fb-401b-9901-619eea43a624" providerId="ADAL" clId="{1433008A-352D-4593-885B-B5B967D39038}" dt="2024-01-28T20:15:19.164" v="1430" actId="692"/>
          <ac:cxnSpMkLst>
            <pc:docMk/>
            <pc:sldMk cId="788651107" sldId="2147348818"/>
            <ac:cxnSpMk id="10" creationId="{2CEF7938-743D-A73A-31BC-3839C4666465}"/>
          </ac:cxnSpMkLst>
        </pc:cxnChg>
        <pc:cxnChg chg="mod">
          <ac:chgData name="Jan Brejcha" userId="9918b1b6-a2fb-401b-9901-619eea43a624" providerId="ADAL" clId="{1433008A-352D-4593-885B-B5B967D39038}" dt="2024-01-28T20:15:13.024" v="1429" actId="692"/>
          <ac:cxnSpMkLst>
            <pc:docMk/>
            <pc:sldMk cId="788651107" sldId="2147348818"/>
            <ac:cxnSpMk id="14" creationId="{42DEDBFC-00AC-9B33-53FD-CF3FF474FFF3}"/>
          </ac:cxnSpMkLst>
        </pc:cxnChg>
        <pc:cxnChg chg="mod">
          <ac:chgData name="Jan Brejcha" userId="9918b1b6-a2fb-401b-9901-619eea43a624" providerId="ADAL" clId="{1433008A-352D-4593-885B-B5B967D39038}" dt="2024-01-28T20:14:57.691" v="1428" actId="692"/>
          <ac:cxnSpMkLst>
            <pc:docMk/>
            <pc:sldMk cId="788651107" sldId="2147348818"/>
            <ac:cxnSpMk id="16" creationId="{881F5D11-DBFD-9711-E18E-29F5D9210410}"/>
          </ac:cxnSpMkLst>
        </pc:cxnChg>
        <pc:cxnChg chg="mod">
          <ac:chgData name="Jan Brejcha" userId="9918b1b6-a2fb-401b-9901-619eea43a624" providerId="ADAL" clId="{1433008A-352D-4593-885B-B5B967D39038}" dt="2024-01-28T20:14:57.691" v="1428" actId="692"/>
          <ac:cxnSpMkLst>
            <pc:docMk/>
            <pc:sldMk cId="788651107" sldId="2147348818"/>
            <ac:cxnSpMk id="18" creationId="{86B09ABB-191B-514E-7611-6C9E991CB73C}"/>
          </ac:cxnSpMkLst>
        </pc:cxnChg>
        <pc:cxnChg chg="mod">
          <ac:chgData name="Jan Brejcha" userId="9918b1b6-a2fb-401b-9901-619eea43a624" providerId="ADAL" clId="{1433008A-352D-4593-885B-B5B967D39038}" dt="2024-01-28T20:14:57.691" v="1428" actId="692"/>
          <ac:cxnSpMkLst>
            <pc:docMk/>
            <pc:sldMk cId="788651107" sldId="2147348818"/>
            <ac:cxnSpMk id="22" creationId="{50E146F9-19F8-97FD-92E9-FA57BD20485E}"/>
          </ac:cxnSpMkLst>
        </pc:cxnChg>
        <pc:cxnChg chg="add mod">
          <ac:chgData name="Jan Brejcha" userId="9918b1b6-a2fb-401b-9901-619eea43a624" providerId="ADAL" clId="{1433008A-352D-4593-885B-B5B967D39038}" dt="2024-01-29T07:55:04.978" v="2092" actId="1076"/>
          <ac:cxnSpMkLst>
            <pc:docMk/>
            <pc:sldMk cId="788651107" sldId="2147348818"/>
            <ac:cxnSpMk id="24" creationId="{AEE2D08F-505A-223F-1EB5-A882B09F3FAF}"/>
          </ac:cxnSpMkLst>
        </pc:cxnChg>
        <pc:cxnChg chg="mod">
          <ac:chgData name="Jan Brejcha" userId="9918b1b6-a2fb-401b-9901-619eea43a624" providerId="ADAL" clId="{1433008A-352D-4593-885B-B5B967D39038}" dt="2024-01-28T20:14:57.691" v="1428" actId="692"/>
          <ac:cxnSpMkLst>
            <pc:docMk/>
            <pc:sldMk cId="788651107" sldId="2147348818"/>
            <ac:cxnSpMk id="26" creationId="{83E40018-33A2-C4C4-064A-1F4A032A9CD7}"/>
          </ac:cxnSpMkLst>
        </pc:cxnChg>
        <pc:cxnChg chg="mod">
          <ac:chgData name="Jan Brejcha" userId="9918b1b6-a2fb-401b-9901-619eea43a624" providerId="ADAL" clId="{1433008A-352D-4593-885B-B5B967D39038}" dt="2024-01-28T20:15:13.024" v="1429" actId="692"/>
          <ac:cxnSpMkLst>
            <pc:docMk/>
            <pc:sldMk cId="788651107" sldId="2147348818"/>
            <ac:cxnSpMk id="30" creationId="{327744D7-A475-ACD7-42E7-82B49F1E8B32}"/>
          </ac:cxnSpMkLst>
        </pc:cxnChg>
        <pc:cxnChg chg="mod">
          <ac:chgData name="Jan Brejcha" userId="9918b1b6-a2fb-401b-9901-619eea43a624" providerId="ADAL" clId="{1433008A-352D-4593-885B-B5B967D39038}" dt="2024-01-28T20:14:57.691" v="1428" actId="692"/>
          <ac:cxnSpMkLst>
            <pc:docMk/>
            <pc:sldMk cId="788651107" sldId="2147348818"/>
            <ac:cxnSpMk id="32" creationId="{3C39BDFC-4260-DC84-DEED-86BA6365F51A}"/>
          </ac:cxnSpMkLst>
        </pc:cxnChg>
        <pc:cxnChg chg="mod">
          <ac:chgData name="Jan Brejcha" userId="9918b1b6-a2fb-401b-9901-619eea43a624" providerId="ADAL" clId="{1433008A-352D-4593-885B-B5B967D39038}" dt="2024-01-28T20:15:13.024" v="1429" actId="692"/>
          <ac:cxnSpMkLst>
            <pc:docMk/>
            <pc:sldMk cId="788651107" sldId="2147348818"/>
            <ac:cxnSpMk id="36" creationId="{A3DC288C-44A7-B13D-D16E-BD4DF18B194C}"/>
          </ac:cxnSpMkLst>
        </pc:cxnChg>
        <pc:cxnChg chg="mod">
          <ac:chgData name="Jan Brejcha" userId="9918b1b6-a2fb-401b-9901-619eea43a624" providerId="ADAL" clId="{1433008A-352D-4593-885B-B5B967D39038}" dt="2024-01-28T20:14:57.691" v="1428" actId="692"/>
          <ac:cxnSpMkLst>
            <pc:docMk/>
            <pc:sldMk cId="788651107" sldId="2147348818"/>
            <ac:cxnSpMk id="37" creationId="{CB117E2A-EA41-DD11-9D0B-BA7C8A0964BD}"/>
          </ac:cxnSpMkLst>
        </pc:cxnChg>
        <pc:cxnChg chg="mod">
          <ac:chgData name="Jan Brejcha" userId="9918b1b6-a2fb-401b-9901-619eea43a624" providerId="ADAL" clId="{1433008A-352D-4593-885B-B5B967D39038}" dt="2024-01-28T20:15:13.024" v="1429" actId="692"/>
          <ac:cxnSpMkLst>
            <pc:docMk/>
            <pc:sldMk cId="788651107" sldId="2147348818"/>
            <ac:cxnSpMk id="40" creationId="{81A4E6E1-9055-0499-7787-A1758FFD6893}"/>
          </ac:cxnSpMkLst>
        </pc:cxnChg>
        <pc:cxnChg chg="mod">
          <ac:chgData name="Jan Brejcha" userId="9918b1b6-a2fb-401b-9901-619eea43a624" providerId="ADAL" clId="{1433008A-352D-4593-885B-B5B967D39038}" dt="2024-01-28T20:14:57.691" v="1428" actId="692"/>
          <ac:cxnSpMkLst>
            <pc:docMk/>
            <pc:sldMk cId="788651107" sldId="2147348818"/>
            <ac:cxnSpMk id="46" creationId="{7AE3668D-569D-0EA2-5BE5-4659D18372FD}"/>
          </ac:cxnSpMkLst>
        </pc:cxnChg>
        <pc:cxnChg chg="add mod">
          <ac:chgData name="Jan Brejcha" userId="9918b1b6-a2fb-401b-9901-619eea43a624" providerId="ADAL" clId="{1433008A-352D-4593-885B-B5B967D39038}" dt="2024-01-28T20:15:13.024" v="1429" actId="692"/>
          <ac:cxnSpMkLst>
            <pc:docMk/>
            <pc:sldMk cId="788651107" sldId="2147348818"/>
            <ac:cxnSpMk id="49" creationId="{9801DEB9-C2F7-8624-18B5-A03C2E15ACE7}"/>
          </ac:cxnSpMkLst>
        </pc:cxnChg>
        <pc:cxnChg chg="add mod">
          <ac:chgData name="Jan Brejcha" userId="9918b1b6-a2fb-401b-9901-619eea43a624" providerId="ADAL" clId="{1433008A-352D-4593-885B-B5B967D39038}" dt="2024-01-29T08:11:36.231" v="2109" actId="571"/>
          <ac:cxnSpMkLst>
            <pc:docMk/>
            <pc:sldMk cId="788651107" sldId="2147348818"/>
            <ac:cxnSpMk id="53" creationId="{FC8C4E8C-6AFC-9286-26CB-44A04CB41A24}"/>
          </ac:cxnSpMkLst>
        </pc:cxnChg>
        <pc:cxnChg chg="add del mod">
          <ac:chgData name="Jan Brejcha" userId="9918b1b6-a2fb-401b-9901-619eea43a624" providerId="ADAL" clId="{1433008A-352D-4593-885B-B5B967D39038}" dt="2024-01-29T08:13:15.643" v="2117" actId="478"/>
          <ac:cxnSpMkLst>
            <pc:docMk/>
            <pc:sldMk cId="788651107" sldId="2147348818"/>
            <ac:cxnSpMk id="56" creationId="{3BCE468E-2D70-72C5-85F0-73BF9E69F46C}"/>
          </ac:cxnSpMkLst>
        </pc:cxnChg>
        <pc:cxnChg chg="add mod">
          <ac:chgData name="Jan Brejcha" userId="9918b1b6-a2fb-401b-9901-619eea43a624" providerId="ADAL" clId="{1433008A-352D-4593-885B-B5B967D39038}" dt="2024-01-29T08:14:48.482" v="2118" actId="571"/>
          <ac:cxnSpMkLst>
            <pc:docMk/>
            <pc:sldMk cId="788651107" sldId="2147348818"/>
            <ac:cxnSpMk id="57" creationId="{5F362A68-D2FB-048E-7C7D-39F86018A7D1}"/>
          </ac:cxnSpMkLst>
        </pc:cxnChg>
      </pc:sldChg>
      <pc:sldChg chg="addSp delSp modSp add mod modTransition setBg">
        <pc:chgData name="Jan Brejcha" userId="9918b1b6-a2fb-401b-9901-619eea43a624" providerId="ADAL" clId="{1433008A-352D-4593-885B-B5B967D39038}" dt="2024-01-29T12:47:02.952" v="3155" actId="1076"/>
        <pc:sldMkLst>
          <pc:docMk/>
          <pc:sldMk cId="55591909" sldId="2147348819"/>
        </pc:sldMkLst>
        <pc:spChg chg="add mod">
          <ac:chgData name="Jan Brejcha" userId="9918b1b6-a2fb-401b-9901-619eea43a624" providerId="ADAL" clId="{1433008A-352D-4593-885B-B5B967D39038}" dt="2024-01-29T12:47:01.866" v="3154" actId="1076"/>
          <ac:spMkLst>
            <pc:docMk/>
            <pc:sldMk cId="55591909" sldId="2147348819"/>
            <ac:spMk id="2" creationId="{73F4B9D7-808C-BEC1-46A3-F7CF23EFC29E}"/>
          </ac:spMkLst>
        </pc:spChg>
        <pc:spChg chg="mod">
          <ac:chgData name="Jan Brejcha" userId="9918b1b6-a2fb-401b-9901-619eea43a624" providerId="ADAL" clId="{1433008A-352D-4593-885B-B5B967D39038}" dt="2024-01-29T12:46:07.606" v="3152" actId="1076"/>
          <ac:spMkLst>
            <pc:docMk/>
            <pc:sldMk cId="55591909" sldId="2147348819"/>
            <ac:spMk id="6" creationId="{66376B80-51A6-1C25-0A20-44B8B946E7D6}"/>
          </ac:spMkLst>
        </pc:spChg>
        <pc:spChg chg="mod">
          <ac:chgData name="Jan Brejcha" userId="9918b1b6-a2fb-401b-9901-619eea43a624" providerId="ADAL" clId="{1433008A-352D-4593-885B-B5B967D39038}" dt="2024-01-29T12:46:07.606" v="3152" actId="1076"/>
          <ac:spMkLst>
            <pc:docMk/>
            <pc:sldMk cId="55591909" sldId="2147348819"/>
            <ac:spMk id="8" creationId="{E22477C6-B78C-5095-A72F-FB0F2F09D123}"/>
          </ac:spMkLst>
        </pc:spChg>
        <pc:spChg chg="mod">
          <ac:chgData name="Jan Brejcha" userId="9918b1b6-a2fb-401b-9901-619eea43a624" providerId="ADAL" clId="{1433008A-352D-4593-885B-B5B967D39038}" dt="2024-01-29T12:46:07.606" v="3152" actId="1076"/>
          <ac:spMkLst>
            <pc:docMk/>
            <pc:sldMk cId="55591909" sldId="2147348819"/>
            <ac:spMk id="11" creationId="{38860D86-1D26-DBFB-EDE9-FF5935899245}"/>
          </ac:spMkLst>
        </pc:spChg>
        <pc:spChg chg="mod">
          <ac:chgData name="Jan Brejcha" userId="9918b1b6-a2fb-401b-9901-619eea43a624" providerId="ADAL" clId="{1433008A-352D-4593-885B-B5B967D39038}" dt="2024-01-29T12:46:07.606" v="3152" actId="1076"/>
          <ac:spMkLst>
            <pc:docMk/>
            <pc:sldMk cId="55591909" sldId="2147348819"/>
            <ac:spMk id="12" creationId="{89CA0429-4B09-369B-175A-A8FDEFD64597}"/>
          </ac:spMkLst>
        </pc:spChg>
        <pc:spChg chg="mod">
          <ac:chgData name="Jan Brejcha" userId="9918b1b6-a2fb-401b-9901-619eea43a624" providerId="ADAL" clId="{1433008A-352D-4593-885B-B5B967D39038}" dt="2024-01-29T12:46:07.606" v="3152" actId="1076"/>
          <ac:spMkLst>
            <pc:docMk/>
            <pc:sldMk cId="55591909" sldId="2147348819"/>
            <ac:spMk id="13" creationId="{C166F112-21D2-E500-E37A-8DDFCFFD1AC3}"/>
          </ac:spMkLst>
        </pc:spChg>
        <pc:spChg chg="mod">
          <ac:chgData name="Jan Brejcha" userId="9918b1b6-a2fb-401b-9901-619eea43a624" providerId="ADAL" clId="{1433008A-352D-4593-885B-B5B967D39038}" dt="2024-01-29T12:46:07.606" v="3152" actId="1076"/>
          <ac:spMkLst>
            <pc:docMk/>
            <pc:sldMk cId="55591909" sldId="2147348819"/>
            <ac:spMk id="15" creationId="{3288E8DD-73A6-BC6E-890E-80DFA8E86528}"/>
          </ac:spMkLst>
        </pc:spChg>
        <pc:spChg chg="mod">
          <ac:chgData name="Jan Brejcha" userId="9918b1b6-a2fb-401b-9901-619eea43a624" providerId="ADAL" clId="{1433008A-352D-4593-885B-B5B967D39038}" dt="2024-01-29T12:46:07.606" v="3152" actId="1076"/>
          <ac:spMkLst>
            <pc:docMk/>
            <pc:sldMk cId="55591909" sldId="2147348819"/>
            <ac:spMk id="17" creationId="{8A40DB55-AD1A-88B1-8D6B-C8F858C0AA13}"/>
          </ac:spMkLst>
        </pc:spChg>
        <pc:spChg chg="mod">
          <ac:chgData name="Jan Brejcha" userId="9918b1b6-a2fb-401b-9901-619eea43a624" providerId="ADAL" clId="{1433008A-352D-4593-885B-B5B967D39038}" dt="2024-01-29T12:46:07.606" v="3152" actId="1076"/>
          <ac:spMkLst>
            <pc:docMk/>
            <pc:sldMk cId="55591909" sldId="2147348819"/>
            <ac:spMk id="19" creationId="{D7B17FFD-29B7-7ACC-5A64-05247A911D3D}"/>
          </ac:spMkLst>
        </pc:spChg>
        <pc:spChg chg="mod">
          <ac:chgData name="Jan Brejcha" userId="9918b1b6-a2fb-401b-9901-619eea43a624" providerId="ADAL" clId="{1433008A-352D-4593-885B-B5B967D39038}" dt="2024-01-29T12:46:07.606" v="3152" actId="1076"/>
          <ac:spMkLst>
            <pc:docMk/>
            <pc:sldMk cId="55591909" sldId="2147348819"/>
            <ac:spMk id="20" creationId="{5E7C2D27-779D-8B28-AE4F-77F1D641CC50}"/>
          </ac:spMkLst>
        </pc:spChg>
        <pc:spChg chg="mod">
          <ac:chgData name="Jan Brejcha" userId="9918b1b6-a2fb-401b-9901-619eea43a624" providerId="ADAL" clId="{1433008A-352D-4593-885B-B5B967D39038}" dt="2024-01-29T12:46:07.606" v="3152" actId="1076"/>
          <ac:spMkLst>
            <pc:docMk/>
            <pc:sldMk cId="55591909" sldId="2147348819"/>
            <ac:spMk id="21" creationId="{D6714246-500C-C950-9CA8-E56B64CB79FF}"/>
          </ac:spMkLst>
        </pc:spChg>
        <pc:spChg chg="mod">
          <ac:chgData name="Jan Brejcha" userId="9918b1b6-a2fb-401b-9901-619eea43a624" providerId="ADAL" clId="{1433008A-352D-4593-885B-B5B967D39038}" dt="2024-01-29T12:46:07.606" v="3152" actId="1076"/>
          <ac:spMkLst>
            <pc:docMk/>
            <pc:sldMk cId="55591909" sldId="2147348819"/>
            <ac:spMk id="23" creationId="{90394B67-7126-B127-6BC4-C39B54BE0264}"/>
          </ac:spMkLst>
        </pc:spChg>
        <pc:spChg chg="add mod ord">
          <ac:chgData name="Jan Brejcha" userId="9918b1b6-a2fb-401b-9901-619eea43a624" providerId="ADAL" clId="{1433008A-352D-4593-885B-B5B967D39038}" dt="2024-01-29T12:47:02.952" v="3155" actId="1076"/>
          <ac:spMkLst>
            <pc:docMk/>
            <pc:sldMk cId="55591909" sldId="2147348819"/>
            <ac:spMk id="24" creationId="{F3792F7B-B482-627D-A70B-26F56CA26A11}"/>
          </ac:spMkLst>
        </pc:spChg>
        <pc:spChg chg="add mod">
          <ac:chgData name="Jan Brejcha" userId="9918b1b6-a2fb-401b-9901-619eea43a624" providerId="ADAL" clId="{1433008A-352D-4593-885B-B5B967D39038}" dt="2024-01-26T14:35:04.612" v="645" actId="767"/>
          <ac:spMkLst>
            <pc:docMk/>
            <pc:sldMk cId="55591909" sldId="2147348819"/>
            <ac:spMk id="24" creationId="{FE4560EE-FEAE-0788-B30A-D69756F34E85}"/>
          </ac:spMkLst>
        </pc:spChg>
        <pc:spChg chg="mod">
          <ac:chgData name="Jan Brejcha" userId="9918b1b6-a2fb-401b-9901-619eea43a624" providerId="ADAL" clId="{1433008A-352D-4593-885B-B5B967D39038}" dt="2024-01-29T12:46:07.606" v="3152" actId="1076"/>
          <ac:spMkLst>
            <pc:docMk/>
            <pc:sldMk cId="55591909" sldId="2147348819"/>
            <ac:spMk id="25" creationId="{C467330C-5EB5-414C-668A-C157A5C1221C}"/>
          </ac:spMkLst>
        </pc:spChg>
        <pc:spChg chg="mod">
          <ac:chgData name="Jan Brejcha" userId="9918b1b6-a2fb-401b-9901-619eea43a624" providerId="ADAL" clId="{1433008A-352D-4593-885B-B5B967D39038}" dt="2024-01-29T12:46:07.606" v="3152" actId="1076"/>
          <ac:spMkLst>
            <pc:docMk/>
            <pc:sldMk cId="55591909" sldId="2147348819"/>
            <ac:spMk id="27" creationId="{0428BB3F-E303-2866-0118-CD203B77B27D}"/>
          </ac:spMkLst>
        </pc:spChg>
        <pc:spChg chg="mod">
          <ac:chgData name="Jan Brejcha" userId="9918b1b6-a2fb-401b-9901-619eea43a624" providerId="ADAL" clId="{1433008A-352D-4593-885B-B5B967D39038}" dt="2024-01-29T12:46:07.606" v="3152" actId="1076"/>
          <ac:spMkLst>
            <pc:docMk/>
            <pc:sldMk cId="55591909" sldId="2147348819"/>
            <ac:spMk id="28" creationId="{9B553B05-73A1-B595-3199-22FBC9C74041}"/>
          </ac:spMkLst>
        </pc:spChg>
        <pc:spChg chg="mod">
          <ac:chgData name="Jan Brejcha" userId="9918b1b6-a2fb-401b-9901-619eea43a624" providerId="ADAL" clId="{1433008A-352D-4593-885B-B5B967D39038}" dt="2024-01-29T12:46:07.606" v="3152" actId="1076"/>
          <ac:spMkLst>
            <pc:docMk/>
            <pc:sldMk cId="55591909" sldId="2147348819"/>
            <ac:spMk id="29" creationId="{B07756ED-C091-4101-CF1D-028DB1AD670E}"/>
          </ac:spMkLst>
        </pc:spChg>
        <pc:spChg chg="mod">
          <ac:chgData name="Jan Brejcha" userId="9918b1b6-a2fb-401b-9901-619eea43a624" providerId="ADAL" clId="{1433008A-352D-4593-885B-B5B967D39038}" dt="2024-01-29T12:46:07.606" v="3152" actId="1076"/>
          <ac:spMkLst>
            <pc:docMk/>
            <pc:sldMk cId="55591909" sldId="2147348819"/>
            <ac:spMk id="31" creationId="{997D5CB3-7DE9-D070-18EA-1EBD822C76A4}"/>
          </ac:spMkLst>
        </pc:spChg>
        <pc:spChg chg="mod">
          <ac:chgData name="Jan Brejcha" userId="9918b1b6-a2fb-401b-9901-619eea43a624" providerId="ADAL" clId="{1433008A-352D-4593-885B-B5B967D39038}" dt="2024-01-29T12:46:07.606" v="3152" actId="1076"/>
          <ac:spMkLst>
            <pc:docMk/>
            <pc:sldMk cId="55591909" sldId="2147348819"/>
            <ac:spMk id="33" creationId="{2FD1C5D6-35DE-030B-C625-B4138CCA4FC2}"/>
          </ac:spMkLst>
        </pc:spChg>
        <pc:spChg chg="del mod">
          <ac:chgData name="Jan Brejcha" userId="9918b1b6-a2fb-401b-9901-619eea43a624" providerId="ADAL" clId="{1433008A-352D-4593-885B-B5B967D39038}" dt="2024-01-29T08:18:57.889" v="2158" actId="478"/>
          <ac:spMkLst>
            <pc:docMk/>
            <pc:sldMk cId="55591909" sldId="2147348819"/>
            <ac:spMk id="34" creationId="{635FFA82-3968-9AF8-F2A4-0200C69C6AB9}"/>
          </ac:spMkLst>
        </pc:spChg>
        <pc:spChg chg="mod">
          <ac:chgData name="Jan Brejcha" userId="9918b1b6-a2fb-401b-9901-619eea43a624" providerId="ADAL" clId="{1433008A-352D-4593-885B-B5B967D39038}" dt="2024-01-29T12:46:07.606" v="3152" actId="1076"/>
          <ac:spMkLst>
            <pc:docMk/>
            <pc:sldMk cId="55591909" sldId="2147348819"/>
            <ac:spMk id="35" creationId="{B3A16B20-AFF5-48D9-A5B0-9144A067B3C6}"/>
          </ac:spMkLst>
        </pc:spChg>
        <pc:spChg chg="del mod">
          <ac:chgData name="Jan Brejcha" userId="9918b1b6-a2fb-401b-9901-619eea43a624" providerId="ADAL" clId="{1433008A-352D-4593-885B-B5B967D39038}" dt="2024-01-29T08:19:00.594" v="2159" actId="478"/>
          <ac:spMkLst>
            <pc:docMk/>
            <pc:sldMk cId="55591909" sldId="2147348819"/>
            <ac:spMk id="38" creationId="{78AC2CC3-0C98-B79C-57FA-5B3456FCCB8F}"/>
          </ac:spMkLst>
        </pc:spChg>
        <pc:spChg chg="mod">
          <ac:chgData name="Jan Brejcha" userId="9918b1b6-a2fb-401b-9901-619eea43a624" providerId="ADAL" clId="{1433008A-352D-4593-885B-B5B967D39038}" dt="2024-01-29T12:46:07.606" v="3152" actId="1076"/>
          <ac:spMkLst>
            <pc:docMk/>
            <pc:sldMk cId="55591909" sldId="2147348819"/>
            <ac:spMk id="39" creationId="{9AAF6632-B0E7-75E4-E70C-447CB0444F0E}"/>
          </ac:spMkLst>
        </pc:spChg>
        <pc:spChg chg="mod">
          <ac:chgData name="Jan Brejcha" userId="9918b1b6-a2fb-401b-9901-619eea43a624" providerId="ADAL" clId="{1433008A-352D-4593-885B-B5B967D39038}" dt="2024-01-29T12:46:07.606" v="3152" actId="1076"/>
          <ac:spMkLst>
            <pc:docMk/>
            <pc:sldMk cId="55591909" sldId="2147348819"/>
            <ac:spMk id="41" creationId="{05CE58B2-267C-98F1-8F7E-4A9498FAA209}"/>
          </ac:spMkLst>
        </pc:spChg>
        <pc:spChg chg="mod">
          <ac:chgData name="Jan Brejcha" userId="9918b1b6-a2fb-401b-9901-619eea43a624" providerId="ADAL" clId="{1433008A-352D-4593-885B-B5B967D39038}" dt="2024-01-29T12:46:07.606" v="3152" actId="1076"/>
          <ac:spMkLst>
            <pc:docMk/>
            <pc:sldMk cId="55591909" sldId="2147348819"/>
            <ac:spMk id="42" creationId="{13162913-2A52-0A0A-3105-121E14EC5F2C}"/>
          </ac:spMkLst>
        </pc:spChg>
        <pc:spChg chg="mod">
          <ac:chgData name="Jan Brejcha" userId="9918b1b6-a2fb-401b-9901-619eea43a624" providerId="ADAL" clId="{1433008A-352D-4593-885B-B5B967D39038}" dt="2024-01-29T12:46:07.606" v="3152" actId="1076"/>
          <ac:spMkLst>
            <pc:docMk/>
            <pc:sldMk cId="55591909" sldId="2147348819"/>
            <ac:spMk id="43" creationId="{3057677A-AB14-EAEA-D978-4DFE23A064E8}"/>
          </ac:spMkLst>
        </pc:spChg>
        <pc:spChg chg="mod">
          <ac:chgData name="Jan Brejcha" userId="9918b1b6-a2fb-401b-9901-619eea43a624" providerId="ADAL" clId="{1433008A-352D-4593-885B-B5B967D39038}" dt="2024-01-29T12:46:07.606" v="3152" actId="1076"/>
          <ac:spMkLst>
            <pc:docMk/>
            <pc:sldMk cId="55591909" sldId="2147348819"/>
            <ac:spMk id="44" creationId="{993A2C44-5FBC-4EA4-7585-457B0B41ECF9}"/>
          </ac:spMkLst>
        </pc:spChg>
        <pc:spChg chg="mod">
          <ac:chgData name="Jan Brejcha" userId="9918b1b6-a2fb-401b-9901-619eea43a624" providerId="ADAL" clId="{1433008A-352D-4593-885B-B5B967D39038}" dt="2024-01-29T12:46:07.606" v="3152" actId="1076"/>
          <ac:spMkLst>
            <pc:docMk/>
            <pc:sldMk cId="55591909" sldId="2147348819"/>
            <ac:spMk id="45" creationId="{28C5BAE8-DDDB-BA12-4F81-96DD340CA35A}"/>
          </ac:spMkLst>
        </pc:spChg>
        <pc:spChg chg="mod">
          <ac:chgData name="Jan Brejcha" userId="9918b1b6-a2fb-401b-9901-619eea43a624" providerId="ADAL" clId="{1433008A-352D-4593-885B-B5B967D39038}" dt="2024-01-29T12:46:07.606" v="3152" actId="1076"/>
          <ac:spMkLst>
            <pc:docMk/>
            <pc:sldMk cId="55591909" sldId="2147348819"/>
            <ac:spMk id="47" creationId="{3BFDF159-8ABA-AFE6-7129-B17850704D69}"/>
          </ac:spMkLst>
        </pc:spChg>
        <pc:spChg chg="mod">
          <ac:chgData name="Jan Brejcha" userId="9918b1b6-a2fb-401b-9901-619eea43a624" providerId="ADAL" clId="{1433008A-352D-4593-885B-B5B967D39038}" dt="2024-01-29T12:46:07.606" v="3152" actId="1076"/>
          <ac:spMkLst>
            <pc:docMk/>
            <pc:sldMk cId="55591909" sldId="2147348819"/>
            <ac:spMk id="48" creationId="{D1405A90-B07D-16FD-F7C9-D6810A0C3118}"/>
          </ac:spMkLst>
        </pc:spChg>
        <pc:spChg chg="mod">
          <ac:chgData name="Jan Brejcha" userId="9918b1b6-a2fb-401b-9901-619eea43a624" providerId="ADAL" clId="{1433008A-352D-4593-885B-B5B967D39038}" dt="2024-01-29T12:46:07.606" v="3152" actId="1076"/>
          <ac:spMkLst>
            <pc:docMk/>
            <pc:sldMk cId="55591909" sldId="2147348819"/>
            <ac:spMk id="50" creationId="{935979E4-6556-2BD7-D067-C1374B4B7154}"/>
          </ac:spMkLst>
        </pc:spChg>
        <pc:spChg chg="add mod">
          <ac:chgData name="Jan Brejcha" userId="9918b1b6-a2fb-401b-9901-619eea43a624" providerId="ADAL" clId="{1433008A-352D-4593-885B-B5B967D39038}" dt="2024-01-26T14:35:08.638" v="647" actId="767"/>
          <ac:spMkLst>
            <pc:docMk/>
            <pc:sldMk cId="55591909" sldId="2147348819"/>
            <ac:spMk id="51" creationId="{7AEED595-1B7B-E57B-70BB-41BE2C4E27B1}"/>
          </ac:spMkLst>
        </pc:spChg>
        <pc:spChg chg="add mod">
          <ac:chgData name="Jan Brejcha" userId="9918b1b6-a2fb-401b-9901-619eea43a624" providerId="ADAL" clId="{1433008A-352D-4593-885B-B5B967D39038}" dt="2024-01-29T12:46:07.606" v="3152" actId="1076"/>
          <ac:spMkLst>
            <pc:docMk/>
            <pc:sldMk cId="55591909" sldId="2147348819"/>
            <ac:spMk id="52" creationId="{6CBBB6CD-7318-A3CE-3800-571886B848B4}"/>
          </ac:spMkLst>
        </pc:spChg>
        <pc:spChg chg="add mod">
          <ac:chgData name="Jan Brejcha" userId="9918b1b6-a2fb-401b-9901-619eea43a624" providerId="ADAL" clId="{1433008A-352D-4593-885B-B5B967D39038}" dt="2024-01-29T12:46:07.606" v="3152" actId="1076"/>
          <ac:spMkLst>
            <pc:docMk/>
            <pc:sldMk cId="55591909" sldId="2147348819"/>
            <ac:spMk id="53" creationId="{928C9A5F-4691-8926-C915-AA37DD240548}"/>
          </ac:spMkLst>
        </pc:spChg>
        <pc:spChg chg="add mod">
          <ac:chgData name="Jan Brejcha" userId="9918b1b6-a2fb-401b-9901-619eea43a624" providerId="ADAL" clId="{1433008A-352D-4593-885B-B5B967D39038}" dt="2024-01-29T12:46:07.606" v="3152" actId="1076"/>
          <ac:spMkLst>
            <pc:docMk/>
            <pc:sldMk cId="55591909" sldId="2147348819"/>
            <ac:spMk id="54" creationId="{FC6C0D29-871C-F7E1-54C1-E5EC2292067A}"/>
          </ac:spMkLst>
        </pc:spChg>
        <pc:spChg chg="add mod">
          <ac:chgData name="Jan Brejcha" userId="9918b1b6-a2fb-401b-9901-619eea43a624" providerId="ADAL" clId="{1433008A-352D-4593-885B-B5B967D39038}" dt="2024-01-29T12:46:07.606" v="3152" actId="1076"/>
          <ac:spMkLst>
            <pc:docMk/>
            <pc:sldMk cId="55591909" sldId="2147348819"/>
            <ac:spMk id="55" creationId="{4AF3186B-484D-3E48-A822-CC666C944E51}"/>
          </ac:spMkLst>
        </pc:spChg>
        <pc:spChg chg="add mod">
          <ac:chgData name="Jan Brejcha" userId="9918b1b6-a2fb-401b-9901-619eea43a624" providerId="ADAL" clId="{1433008A-352D-4593-885B-B5B967D39038}" dt="2024-01-29T12:46:07.606" v="3152" actId="1076"/>
          <ac:spMkLst>
            <pc:docMk/>
            <pc:sldMk cId="55591909" sldId="2147348819"/>
            <ac:spMk id="57" creationId="{F30C9945-9991-B690-6FC4-2BB21632CE13}"/>
          </ac:spMkLst>
        </pc:spChg>
        <pc:spChg chg="add mod">
          <ac:chgData name="Jan Brejcha" userId="9918b1b6-a2fb-401b-9901-619eea43a624" providerId="ADAL" clId="{1433008A-352D-4593-885B-B5B967D39038}" dt="2024-01-29T12:46:07.606" v="3152" actId="1076"/>
          <ac:spMkLst>
            <pc:docMk/>
            <pc:sldMk cId="55591909" sldId="2147348819"/>
            <ac:spMk id="59" creationId="{84325D62-1AB5-460E-AC4B-86EC7A35289E}"/>
          </ac:spMkLst>
        </pc:spChg>
        <pc:spChg chg="add mod">
          <ac:chgData name="Jan Brejcha" userId="9918b1b6-a2fb-401b-9901-619eea43a624" providerId="ADAL" clId="{1433008A-352D-4593-885B-B5B967D39038}" dt="2024-01-29T12:46:07.606" v="3152" actId="1076"/>
          <ac:spMkLst>
            <pc:docMk/>
            <pc:sldMk cId="55591909" sldId="2147348819"/>
            <ac:spMk id="60" creationId="{E7BA9314-A949-BD78-9156-68A2DD048ED1}"/>
          </ac:spMkLst>
        </pc:spChg>
        <pc:spChg chg="add mod">
          <ac:chgData name="Jan Brejcha" userId="9918b1b6-a2fb-401b-9901-619eea43a624" providerId="ADAL" clId="{1433008A-352D-4593-885B-B5B967D39038}" dt="2024-01-29T12:46:07.606" v="3152" actId="1076"/>
          <ac:spMkLst>
            <pc:docMk/>
            <pc:sldMk cId="55591909" sldId="2147348819"/>
            <ac:spMk id="61" creationId="{AE1263B4-71E2-4733-4A58-B4FB0D071C09}"/>
          </ac:spMkLst>
        </pc:spChg>
        <pc:spChg chg="add mod">
          <ac:chgData name="Jan Brejcha" userId="9918b1b6-a2fb-401b-9901-619eea43a624" providerId="ADAL" clId="{1433008A-352D-4593-885B-B5B967D39038}" dt="2024-01-29T12:46:07.606" v="3152" actId="1076"/>
          <ac:spMkLst>
            <pc:docMk/>
            <pc:sldMk cId="55591909" sldId="2147348819"/>
            <ac:spMk id="62" creationId="{ACA651BA-85D4-0A85-8CC6-F994A7C7A709}"/>
          </ac:spMkLst>
        </pc:spChg>
        <pc:spChg chg="add mod">
          <ac:chgData name="Jan Brejcha" userId="9918b1b6-a2fb-401b-9901-619eea43a624" providerId="ADAL" clId="{1433008A-352D-4593-885B-B5B967D39038}" dt="2024-01-29T12:46:07.606" v="3152" actId="1076"/>
          <ac:spMkLst>
            <pc:docMk/>
            <pc:sldMk cId="55591909" sldId="2147348819"/>
            <ac:spMk id="63" creationId="{A579BC1C-6C0C-93A2-2C3F-F6CE5CC82596}"/>
          </ac:spMkLst>
        </pc:spChg>
        <pc:picChg chg="add del mod">
          <ac:chgData name="Jan Brejcha" userId="9918b1b6-a2fb-401b-9901-619eea43a624" providerId="ADAL" clId="{1433008A-352D-4593-885B-B5B967D39038}" dt="2024-01-28T20:14:20.217" v="1425" actId="478"/>
          <ac:picMkLst>
            <pc:docMk/>
            <pc:sldMk cId="55591909" sldId="2147348819"/>
            <ac:picMk id="6146" creationId="{8E4E1B4B-9917-94BC-DC9B-450E1FA4777B}"/>
          </ac:picMkLst>
        </pc:picChg>
        <pc:picChg chg="add mod">
          <ac:chgData name="Jan Brejcha" userId="9918b1b6-a2fb-401b-9901-619eea43a624" providerId="ADAL" clId="{1433008A-352D-4593-885B-B5B967D39038}" dt="2024-01-28T20:17:47.707" v="1439" actId="167"/>
          <ac:picMkLst>
            <pc:docMk/>
            <pc:sldMk cId="55591909" sldId="2147348819"/>
            <ac:picMk id="6148" creationId="{34C2AA4A-5812-1130-7373-CA7AB7FB0784}"/>
          </ac:picMkLst>
        </pc:picChg>
        <pc:cxnChg chg="mod">
          <ac:chgData name="Jan Brejcha" userId="9918b1b6-a2fb-401b-9901-619eea43a624" providerId="ADAL" clId="{1433008A-352D-4593-885B-B5B967D39038}" dt="2024-01-29T12:46:07.606" v="3152" actId="1076"/>
          <ac:cxnSpMkLst>
            <pc:docMk/>
            <pc:sldMk cId="55591909" sldId="2147348819"/>
            <ac:cxnSpMk id="3" creationId="{9B443B9F-8192-3209-33FF-E634EEC36F6F}"/>
          </ac:cxnSpMkLst>
        </pc:cxnChg>
        <pc:cxnChg chg="mod">
          <ac:chgData name="Jan Brejcha" userId="9918b1b6-a2fb-401b-9901-619eea43a624" providerId="ADAL" clId="{1433008A-352D-4593-885B-B5B967D39038}" dt="2024-01-29T12:46:07.606" v="3152" actId="1076"/>
          <ac:cxnSpMkLst>
            <pc:docMk/>
            <pc:sldMk cId="55591909" sldId="2147348819"/>
            <ac:cxnSpMk id="4" creationId="{67A99B07-C683-9267-BB52-133E564B0C57}"/>
          </ac:cxnSpMkLst>
        </pc:cxnChg>
        <pc:cxnChg chg="mod">
          <ac:chgData name="Jan Brejcha" userId="9918b1b6-a2fb-401b-9901-619eea43a624" providerId="ADAL" clId="{1433008A-352D-4593-885B-B5B967D39038}" dt="2024-01-29T12:46:07.606" v="3152" actId="1076"/>
          <ac:cxnSpMkLst>
            <pc:docMk/>
            <pc:sldMk cId="55591909" sldId="2147348819"/>
            <ac:cxnSpMk id="5" creationId="{7292C002-6D28-357B-5556-C4F2E14C092D}"/>
          </ac:cxnSpMkLst>
        </pc:cxnChg>
        <pc:cxnChg chg="mod">
          <ac:chgData name="Jan Brejcha" userId="9918b1b6-a2fb-401b-9901-619eea43a624" providerId="ADAL" clId="{1433008A-352D-4593-885B-B5B967D39038}" dt="2024-01-29T12:46:07.606" v="3152" actId="1076"/>
          <ac:cxnSpMkLst>
            <pc:docMk/>
            <pc:sldMk cId="55591909" sldId="2147348819"/>
            <ac:cxnSpMk id="7" creationId="{BADDD264-F8A9-5882-80D3-25478D26A3F4}"/>
          </ac:cxnSpMkLst>
        </pc:cxnChg>
        <pc:cxnChg chg="mod">
          <ac:chgData name="Jan Brejcha" userId="9918b1b6-a2fb-401b-9901-619eea43a624" providerId="ADAL" clId="{1433008A-352D-4593-885B-B5B967D39038}" dt="2024-01-29T12:46:07.606" v="3152" actId="1076"/>
          <ac:cxnSpMkLst>
            <pc:docMk/>
            <pc:sldMk cId="55591909" sldId="2147348819"/>
            <ac:cxnSpMk id="9" creationId="{4482D7BA-3158-539D-236F-E67D6523CD38}"/>
          </ac:cxnSpMkLst>
        </pc:cxnChg>
        <pc:cxnChg chg="mod">
          <ac:chgData name="Jan Brejcha" userId="9918b1b6-a2fb-401b-9901-619eea43a624" providerId="ADAL" clId="{1433008A-352D-4593-885B-B5B967D39038}" dt="2024-01-29T12:46:07.606" v="3152" actId="1076"/>
          <ac:cxnSpMkLst>
            <pc:docMk/>
            <pc:sldMk cId="55591909" sldId="2147348819"/>
            <ac:cxnSpMk id="10" creationId="{2CEF7938-743D-A73A-31BC-3839C4666465}"/>
          </ac:cxnSpMkLst>
        </pc:cxnChg>
        <pc:cxnChg chg="mod">
          <ac:chgData name="Jan Brejcha" userId="9918b1b6-a2fb-401b-9901-619eea43a624" providerId="ADAL" clId="{1433008A-352D-4593-885B-B5B967D39038}" dt="2024-01-29T12:46:07.606" v="3152" actId="1076"/>
          <ac:cxnSpMkLst>
            <pc:docMk/>
            <pc:sldMk cId="55591909" sldId="2147348819"/>
            <ac:cxnSpMk id="14" creationId="{42DEDBFC-00AC-9B33-53FD-CF3FF474FFF3}"/>
          </ac:cxnSpMkLst>
        </pc:cxnChg>
        <pc:cxnChg chg="mod">
          <ac:chgData name="Jan Brejcha" userId="9918b1b6-a2fb-401b-9901-619eea43a624" providerId="ADAL" clId="{1433008A-352D-4593-885B-B5B967D39038}" dt="2024-01-29T12:46:07.606" v="3152" actId="1076"/>
          <ac:cxnSpMkLst>
            <pc:docMk/>
            <pc:sldMk cId="55591909" sldId="2147348819"/>
            <ac:cxnSpMk id="16" creationId="{881F5D11-DBFD-9711-E18E-29F5D9210410}"/>
          </ac:cxnSpMkLst>
        </pc:cxnChg>
        <pc:cxnChg chg="mod">
          <ac:chgData name="Jan Brejcha" userId="9918b1b6-a2fb-401b-9901-619eea43a624" providerId="ADAL" clId="{1433008A-352D-4593-885B-B5B967D39038}" dt="2024-01-29T12:46:07.606" v="3152" actId="1076"/>
          <ac:cxnSpMkLst>
            <pc:docMk/>
            <pc:sldMk cId="55591909" sldId="2147348819"/>
            <ac:cxnSpMk id="18" creationId="{86B09ABB-191B-514E-7611-6C9E991CB73C}"/>
          </ac:cxnSpMkLst>
        </pc:cxnChg>
        <pc:cxnChg chg="mod">
          <ac:chgData name="Jan Brejcha" userId="9918b1b6-a2fb-401b-9901-619eea43a624" providerId="ADAL" clId="{1433008A-352D-4593-885B-B5B967D39038}" dt="2024-01-29T12:46:07.606" v="3152" actId="1076"/>
          <ac:cxnSpMkLst>
            <pc:docMk/>
            <pc:sldMk cId="55591909" sldId="2147348819"/>
            <ac:cxnSpMk id="22" creationId="{50E146F9-19F8-97FD-92E9-FA57BD20485E}"/>
          </ac:cxnSpMkLst>
        </pc:cxnChg>
        <pc:cxnChg chg="mod">
          <ac:chgData name="Jan Brejcha" userId="9918b1b6-a2fb-401b-9901-619eea43a624" providerId="ADAL" clId="{1433008A-352D-4593-885B-B5B967D39038}" dt="2024-01-29T12:46:07.606" v="3152" actId="1076"/>
          <ac:cxnSpMkLst>
            <pc:docMk/>
            <pc:sldMk cId="55591909" sldId="2147348819"/>
            <ac:cxnSpMk id="26" creationId="{83E40018-33A2-C4C4-064A-1F4A032A9CD7}"/>
          </ac:cxnSpMkLst>
        </pc:cxnChg>
        <pc:cxnChg chg="mod">
          <ac:chgData name="Jan Brejcha" userId="9918b1b6-a2fb-401b-9901-619eea43a624" providerId="ADAL" clId="{1433008A-352D-4593-885B-B5B967D39038}" dt="2024-01-29T12:46:07.606" v="3152" actId="1076"/>
          <ac:cxnSpMkLst>
            <pc:docMk/>
            <pc:sldMk cId="55591909" sldId="2147348819"/>
            <ac:cxnSpMk id="30" creationId="{327744D7-A475-ACD7-42E7-82B49F1E8B32}"/>
          </ac:cxnSpMkLst>
        </pc:cxnChg>
        <pc:cxnChg chg="mod">
          <ac:chgData name="Jan Brejcha" userId="9918b1b6-a2fb-401b-9901-619eea43a624" providerId="ADAL" clId="{1433008A-352D-4593-885B-B5B967D39038}" dt="2024-01-29T12:46:07.606" v="3152" actId="1076"/>
          <ac:cxnSpMkLst>
            <pc:docMk/>
            <pc:sldMk cId="55591909" sldId="2147348819"/>
            <ac:cxnSpMk id="32" creationId="{3C39BDFC-4260-DC84-DEED-86BA6365F51A}"/>
          </ac:cxnSpMkLst>
        </pc:cxnChg>
        <pc:cxnChg chg="mod">
          <ac:chgData name="Jan Brejcha" userId="9918b1b6-a2fb-401b-9901-619eea43a624" providerId="ADAL" clId="{1433008A-352D-4593-885B-B5B967D39038}" dt="2024-01-29T12:46:07.606" v="3152" actId="1076"/>
          <ac:cxnSpMkLst>
            <pc:docMk/>
            <pc:sldMk cId="55591909" sldId="2147348819"/>
            <ac:cxnSpMk id="36" creationId="{A3DC288C-44A7-B13D-D16E-BD4DF18B194C}"/>
          </ac:cxnSpMkLst>
        </pc:cxnChg>
        <pc:cxnChg chg="mod">
          <ac:chgData name="Jan Brejcha" userId="9918b1b6-a2fb-401b-9901-619eea43a624" providerId="ADAL" clId="{1433008A-352D-4593-885B-B5B967D39038}" dt="2024-01-29T12:46:07.606" v="3152" actId="1076"/>
          <ac:cxnSpMkLst>
            <pc:docMk/>
            <pc:sldMk cId="55591909" sldId="2147348819"/>
            <ac:cxnSpMk id="37" creationId="{CB117E2A-EA41-DD11-9D0B-BA7C8A0964BD}"/>
          </ac:cxnSpMkLst>
        </pc:cxnChg>
        <pc:cxnChg chg="mod">
          <ac:chgData name="Jan Brejcha" userId="9918b1b6-a2fb-401b-9901-619eea43a624" providerId="ADAL" clId="{1433008A-352D-4593-885B-B5B967D39038}" dt="2024-01-29T12:46:07.606" v="3152" actId="1076"/>
          <ac:cxnSpMkLst>
            <pc:docMk/>
            <pc:sldMk cId="55591909" sldId="2147348819"/>
            <ac:cxnSpMk id="40" creationId="{81A4E6E1-9055-0499-7787-A1758FFD6893}"/>
          </ac:cxnSpMkLst>
        </pc:cxnChg>
        <pc:cxnChg chg="mod">
          <ac:chgData name="Jan Brejcha" userId="9918b1b6-a2fb-401b-9901-619eea43a624" providerId="ADAL" clId="{1433008A-352D-4593-885B-B5B967D39038}" dt="2024-01-29T12:46:07.606" v="3152" actId="1076"/>
          <ac:cxnSpMkLst>
            <pc:docMk/>
            <pc:sldMk cId="55591909" sldId="2147348819"/>
            <ac:cxnSpMk id="46" creationId="{7AE3668D-569D-0EA2-5BE5-4659D18372FD}"/>
          </ac:cxnSpMkLst>
        </pc:cxnChg>
        <pc:cxnChg chg="mod">
          <ac:chgData name="Jan Brejcha" userId="9918b1b6-a2fb-401b-9901-619eea43a624" providerId="ADAL" clId="{1433008A-352D-4593-885B-B5B967D39038}" dt="2024-01-29T12:46:07.606" v="3152" actId="1076"/>
          <ac:cxnSpMkLst>
            <pc:docMk/>
            <pc:sldMk cId="55591909" sldId="2147348819"/>
            <ac:cxnSpMk id="49" creationId="{9801DEB9-C2F7-8624-18B5-A03C2E15ACE7}"/>
          </ac:cxnSpMkLst>
        </pc:cxnChg>
        <pc:cxnChg chg="add mod">
          <ac:chgData name="Jan Brejcha" userId="9918b1b6-a2fb-401b-9901-619eea43a624" providerId="ADAL" clId="{1433008A-352D-4593-885B-B5B967D39038}" dt="2024-01-29T12:46:07.606" v="3152" actId="1076"/>
          <ac:cxnSpMkLst>
            <pc:docMk/>
            <pc:sldMk cId="55591909" sldId="2147348819"/>
            <ac:cxnSpMk id="51" creationId="{822AA116-CA6F-C097-9460-A0FA0FED7F56}"/>
          </ac:cxnSpMkLst>
        </pc:cxnChg>
        <pc:cxnChg chg="add mod">
          <ac:chgData name="Jan Brejcha" userId="9918b1b6-a2fb-401b-9901-619eea43a624" providerId="ADAL" clId="{1433008A-352D-4593-885B-B5B967D39038}" dt="2024-01-29T12:46:07.606" v="3152" actId="1076"/>
          <ac:cxnSpMkLst>
            <pc:docMk/>
            <pc:sldMk cId="55591909" sldId="2147348819"/>
            <ac:cxnSpMk id="56" creationId="{8D4B6C43-4656-D55D-94EA-B230432FC52A}"/>
          </ac:cxnSpMkLst>
        </pc:cxnChg>
        <pc:cxnChg chg="add mod">
          <ac:chgData name="Jan Brejcha" userId="9918b1b6-a2fb-401b-9901-619eea43a624" providerId="ADAL" clId="{1433008A-352D-4593-885B-B5B967D39038}" dt="2024-01-29T12:46:07.606" v="3152" actId="1076"/>
          <ac:cxnSpMkLst>
            <pc:docMk/>
            <pc:sldMk cId="55591909" sldId="2147348819"/>
            <ac:cxnSpMk id="58" creationId="{E6EFE5F1-E1BF-7241-AF85-AAB28BEFA05B}"/>
          </ac:cxnSpMkLst>
        </pc:cxnChg>
      </pc:sldChg>
      <pc:sldChg chg="addSp delSp modSp add mod modTransition">
        <pc:chgData name="Jan Brejcha" userId="9918b1b6-a2fb-401b-9901-619eea43a624" providerId="ADAL" clId="{1433008A-352D-4593-885B-B5B967D39038}" dt="2024-01-29T12:57:45.566" v="3169" actId="1076"/>
        <pc:sldMkLst>
          <pc:docMk/>
          <pc:sldMk cId="1030442788" sldId="2147348820"/>
        </pc:sldMkLst>
        <pc:spChg chg="add del mod">
          <ac:chgData name="Jan Brejcha" userId="9918b1b6-a2fb-401b-9901-619eea43a624" providerId="ADAL" clId="{1433008A-352D-4593-885B-B5B967D39038}" dt="2024-01-29T12:50:06.775" v="3158" actId="478"/>
          <ac:spMkLst>
            <pc:docMk/>
            <pc:sldMk cId="1030442788" sldId="2147348820"/>
            <ac:spMk id="2" creationId="{12AFA06B-6FE0-BD61-854E-98A9B0F710F8}"/>
          </ac:spMkLst>
        </pc:spChg>
        <pc:spChg chg="mod">
          <ac:chgData name="Jan Brejcha" userId="9918b1b6-a2fb-401b-9901-619eea43a624" providerId="ADAL" clId="{1433008A-352D-4593-885B-B5B967D39038}" dt="2024-01-29T12:57:45.566" v="3169" actId="1076"/>
          <ac:spMkLst>
            <pc:docMk/>
            <pc:sldMk cId="1030442788" sldId="2147348820"/>
            <ac:spMk id="6" creationId="{66376B80-51A6-1C25-0A20-44B8B946E7D6}"/>
          </ac:spMkLst>
        </pc:spChg>
        <pc:spChg chg="mod">
          <ac:chgData name="Jan Brejcha" userId="9918b1b6-a2fb-401b-9901-619eea43a624" providerId="ADAL" clId="{1433008A-352D-4593-885B-B5B967D39038}" dt="2024-01-29T12:57:45.566" v="3169" actId="1076"/>
          <ac:spMkLst>
            <pc:docMk/>
            <pc:sldMk cId="1030442788" sldId="2147348820"/>
            <ac:spMk id="8" creationId="{E22477C6-B78C-5095-A72F-FB0F2F09D123}"/>
          </ac:spMkLst>
        </pc:spChg>
        <pc:spChg chg="mod">
          <ac:chgData name="Jan Brejcha" userId="9918b1b6-a2fb-401b-9901-619eea43a624" providerId="ADAL" clId="{1433008A-352D-4593-885B-B5B967D39038}" dt="2024-01-29T12:57:45.566" v="3169" actId="1076"/>
          <ac:spMkLst>
            <pc:docMk/>
            <pc:sldMk cId="1030442788" sldId="2147348820"/>
            <ac:spMk id="11" creationId="{38860D86-1D26-DBFB-EDE9-FF5935899245}"/>
          </ac:spMkLst>
        </pc:spChg>
        <pc:spChg chg="mod">
          <ac:chgData name="Jan Brejcha" userId="9918b1b6-a2fb-401b-9901-619eea43a624" providerId="ADAL" clId="{1433008A-352D-4593-885B-B5B967D39038}" dt="2024-01-29T12:57:45.566" v="3169" actId="1076"/>
          <ac:spMkLst>
            <pc:docMk/>
            <pc:sldMk cId="1030442788" sldId="2147348820"/>
            <ac:spMk id="12" creationId="{89CA0429-4B09-369B-175A-A8FDEFD64597}"/>
          </ac:spMkLst>
        </pc:spChg>
        <pc:spChg chg="mod">
          <ac:chgData name="Jan Brejcha" userId="9918b1b6-a2fb-401b-9901-619eea43a624" providerId="ADAL" clId="{1433008A-352D-4593-885B-B5B967D39038}" dt="2024-01-29T12:57:45.566" v="3169" actId="1076"/>
          <ac:spMkLst>
            <pc:docMk/>
            <pc:sldMk cId="1030442788" sldId="2147348820"/>
            <ac:spMk id="13" creationId="{C166F112-21D2-E500-E37A-8DDFCFFD1AC3}"/>
          </ac:spMkLst>
        </pc:spChg>
        <pc:spChg chg="mod">
          <ac:chgData name="Jan Brejcha" userId="9918b1b6-a2fb-401b-9901-619eea43a624" providerId="ADAL" clId="{1433008A-352D-4593-885B-B5B967D39038}" dt="2024-01-29T12:57:45.566" v="3169" actId="1076"/>
          <ac:spMkLst>
            <pc:docMk/>
            <pc:sldMk cId="1030442788" sldId="2147348820"/>
            <ac:spMk id="15" creationId="{3288E8DD-73A6-BC6E-890E-80DFA8E86528}"/>
          </ac:spMkLst>
        </pc:spChg>
        <pc:spChg chg="mod">
          <ac:chgData name="Jan Brejcha" userId="9918b1b6-a2fb-401b-9901-619eea43a624" providerId="ADAL" clId="{1433008A-352D-4593-885B-B5B967D39038}" dt="2024-01-29T12:57:45.566" v="3169" actId="1076"/>
          <ac:spMkLst>
            <pc:docMk/>
            <pc:sldMk cId="1030442788" sldId="2147348820"/>
            <ac:spMk id="17" creationId="{8A40DB55-AD1A-88B1-8D6B-C8F858C0AA13}"/>
          </ac:spMkLst>
        </pc:spChg>
        <pc:spChg chg="mod">
          <ac:chgData name="Jan Brejcha" userId="9918b1b6-a2fb-401b-9901-619eea43a624" providerId="ADAL" clId="{1433008A-352D-4593-885B-B5B967D39038}" dt="2024-01-29T12:57:45.566" v="3169" actId="1076"/>
          <ac:spMkLst>
            <pc:docMk/>
            <pc:sldMk cId="1030442788" sldId="2147348820"/>
            <ac:spMk id="19" creationId="{D7B17FFD-29B7-7ACC-5A64-05247A911D3D}"/>
          </ac:spMkLst>
        </pc:spChg>
        <pc:spChg chg="mod">
          <ac:chgData name="Jan Brejcha" userId="9918b1b6-a2fb-401b-9901-619eea43a624" providerId="ADAL" clId="{1433008A-352D-4593-885B-B5B967D39038}" dt="2024-01-29T12:57:45.566" v="3169" actId="1076"/>
          <ac:spMkLst>
            <pc:docMk/>
            <pc:sldMk cId="1030442788" sldId="2147348820"/>
            <ac:spMk id="20" creationId="{5E7C2D27-779D-8B28-AE4F-77F1D641CC50}"/>
          </ac:spMkLst>
        </pc:spChg>
        <pc:spChg chg="mod">
          <ac:chgData name="Jan Brejcha" userId="9918b1b6-a2fb-401b-9901-619eea43a624" providerId="ADAL" clId="{1433008A-352D-4593-885B-B5B967D39038}" dt="2024-01-29T12:57:45.566" v="3169" actId="1076"/>
          <ac:spMkLst>
            <pc:docMk/>
            <pc:sldMk cId="1030442788" sldId="2147348820"/>
            <ac:spMk id="21" creationId="{D6714246-500C-C950-9CA8-E56B64CB79FF}"/>
          </ac:spMkLst>
        </pc:spChg>
        <pc:spChg chg="mod">
          <ac:chgData name="Jan Brejcha" userId="9918b1b6-a2fb-401b-9901-619eea43a624" providerId="ADAL" clId="{1433008A-352D-4593-885B-B5B967D39038}" dt="2024-01-29T12:57:45.566" v="3169" actId="1076"/>
          <ac:spMkLst>
            <pc:docMk/>
            <pc:sldMk cId="1030442788" sldId="2147348820"/>
            <ac:spMk id="23" creationId="{90394B67-7126-B127-6BC4-C39B54BE0264}"/>
          </ac:spMkLst>
        </pc:spChg>
        <pc:spChg chg="add mod">
          <ac:chgData name="Jan Brejcha" userId="9918b1b6-a2fb-401b-9901-619eea43a624" providerId="ADAL" clId="{1433008A-352D-4593-885B-B5B967D39038}" dt="2024-01-29T12:57:45.566" v="3169" actId="1076"/>
          <ac:spMkLst>
            <pc:docMk/>
            <pc:sldMk cId="1030442788" sldId="2147348820"/>
            <ac:spMk id="24" creationId="{A9013757-05C1-8748-1FF5-935F9B0F23A1}"/>
          </ac:spMkLst>
        </pc:spChg>
        <pc:spChg chg="mod">
          <ac:chgData name="Jan Brejcha" userId="9918b1b6-a2fb-401b-9901-619eea43a624" providerId="ADAL" clId="{1433008A-352D-4593-885B-B5B967D39038}" dt="2024-01-29T12:57:45.566" v="3169" actId="1076"/>
          <ac:spMkLst>
            <pc:docMk/>
            <pc:sldMk cId="1030442788" sldId="2147348820"/>
            <ac:spMk id="25" creationId="{C467330C-5EB5-414C-668A-C157A5C1221C}"/>
          </ac:spMkLst>
        </pc:spChg>
        <pc:spChg chg="mod">
          <ac:chgData name="Jan Brejcha" userId="9918b1b6-a2fb-401b-9901-619eea43a624" providerId="ADAL" clId="{1433008A-352D-4593-885B-B5B967D39038}" dt="2024-01-29T12:57:45.566" v="3169" actId="1076"/>
          <ac:spMkLst>
            <pc:docMk/>
            <pc:sldMk cId="1030442788" sldId="2147348820"/>
            <ac:spMk id="27" creationId="{0428BB3F-E303-2866-0118-CD203B77B27D}"/>
          </ac:spMkLst>
        </pc:spChg>
        <pc:spChg chg="mod">
          <ac:chgData name="Jan Brejcha" userId="9918b1b6-a2fb-401b-9901-619eea43a624" providerId="ADAL" clId="{1433008A-352D-4593-885B-B5B967D39038}" dt="2024-01-29T12:57:45.566" v="3169" actId="1076"/>
          <ac:spMkLst>
            <pc:docMk/>
            <pc:sldMk cId="1030442788" sldId="2147348820"/>
            <ac:spMk id="28" creationId="{9B553B05-73A1-B595-3199-22FBC9C74041}"/>
          </ac:spMkLst>
        </pc:spChg>
        <pc:spChg chg="mod">
          <ac:chgData name="Jan Brejcha" userId="9918b1b6-a2fb-401b-9901-619eea43a624" providerId="ADAL" clId="{1433008A-352D-4593-885B-B5B967D39038}" dt="2024-01-29T12:57:45.566" v="3169" actId="1076"/>
          <ac:spMkLst>
            <pc:docMk/>
            <pc:sldMk cId="1030442788" sldId="2147348820"/>
            <ac:spMk id="29" creationId="{B07756ED-C091-4101-CF1D-028DB1AD670E}"/>
          </ac:spMkLst>
        </pc:spChg>
        <pc:spChg chg="mod">
          <ac:chgData name="Jan Brejcha" userId="9918b1b6-a2fb-401b-9901-619eea43a624" providerId="ADAL" clId="{1433008A-352D-4593-885B-B5B967D39038}" dt="2024-01-29T12:57:45.566" v="3169" actId="1076"/>
          <ac:spMkLst>
            <pc:docMk/>
            <pc:sldMk cId="1030442788" sldId="2147348820"/>
            <ac:spMk id="31" creationId="{997D5CB3-7DE9-D070-18EA-1EBD822C76A4}"/>
          </ac:spMkLst>
        </pc:spChg>
        <pc:spChg chg="mod">
          <ac:chgData name="Jan Brejcha" userId="9918b1b6-a2fb-401b-9901-619eea43a624" providerId="ADAL" clId="{1433008A-352D-4593-885B-B5B967D39038}" dt="2024-01-29T12:57:45.566" v="3169" actId="1076"/>
          <ac:spMkLst>
            <pc:docMk/>
            <pc:sldMk cId="1030442788" sldId="2147348820"/>
            <ac:spMk id="33" creationId="{2FD1C5D6-35DE-030B-C625-B4138CCA4FC2}"/>
          </ac:spMkLst>
        </pc:spChg>
        <pc:spChg chg="del mod">
          <ac:chgData name="Jan Brejcha" userId="9918b1b6-a2fb-401b-9901-619eea43a624" providerId="ADAL" clId="{1433008A-352D-4593-885B-B5B967D39038}" dt="2024-01-29T08:19:17.628" v="2161" actId="478"/>
          <ac:spMkLst>
            <pc:docMk/>
            <pc:sldMk cId="1030442788" sldId="2147348820"/>
            <ac:spMk id="34" creationId="{635FFA82-3968-9AF8-F2A4-0200C69C6AB9}"/>
          </ac:spMkLst>
        </pc:spChg>
        <pc:spChg chg="mod">
          <ac:chgData name="Jan Brejcha" userId="9918b1b6-a2fb-401b-9901-619eea43a624" providerId="ADAL" clId="{1433008A-352D-4593-885B-B5B967D39038}" dt="2024-01-29T12:57:45.566" v="3169" actId="1076"/>
          <ac:spMkLst>
            <pc:docMk/>
            <pc:sldMk cId="1030442788" sldId="2147348820"/>
            <ac:spMk id="35" creationId="{B3A16B20-AFF5-48D9-A5B0-9144A067B3C6}"/>
          </ac:spMkLst>
        </pc:spChg>
        <pc:spChg chg="add mod">
          <ac:chgData name="Jan Brejcha" userId="9918b1b6-a2fb-401b-9901-619eea43a624" providerId="ADAL" clId="{1433008A-352D-4593-885B-B5B967D39038}" dt="2024-01-29T12:50:13.273" v="3159"/>
          <ac:spMkLst>
            <pc:docMk/>
            <pc:sldMk cId="1030442788" sldId="2147348820"/>
            <ac:spMk id="38" creationId="{59B928E8-DE32-D61E-53F1-98465CCE81BE}"/>
          </ac:spMkLst>
        </pc:spChg>
        <pc:spChg chg="del mod">
          <ac:chgData name="Jan Brejcha" userId="9918b1b6-a2fb-401b-9901-619eea43a624" providerId="ADAL" clId="{1433008A-352D-4593-885B-B5B967D39038}" dt="2024-01-29T08:19:16.278" v="2160" actId="478"/>
          <ac:spMkLst>
            <pc:docMk/>
            <pc:sldMk cId="1030442788" sldId="2147348820"/>
            <ac:spMk id="38" creationId="{78AC2CC3-0C98-B79C-57FA-5B3456FCCB8F}"/>
          </ac:spMkLst>
        </pc:spChg>
        <pc:spChg chg="mod">
          <ac:chgData name="Jan Brejcha" userId="9918b1b6-a2fb-401b-9901-619eea43a624" providerId="ADAL" clId="{1433008A-352D-4593-885B-B5B967D39038}" dt="2024-01-29T12:57:45.566" v="3169" actId="1076"/>
          <ac:spMkLst>
            <pc:docMk/>
            <pc:sldMk cId="1030442788" sldId="2147348820"/>
            <ac:spMk id="39" creationId="{9AAF6632-B0E7-75E4-E70C-447CB0444F0E}"/>
          </ac:spMkLst>
        </pc:spChg>
        <pc:spChg chg="mod">
          <ac:chgData name="Jan Brejcha" userId="9918b1b6-a2fb-401b-9901-619eea43a624" providerId="ADAL" clId="{1433008A-352D-4593-885B-B5B967D39038}" dt="2024-01-29T12:57:45.566" v="3169" actId="1076"/>
          <ac:spMkLst>
            <pc:docMk/>
            <pc:sldMk cId="1030442788" sldId="2147348820"/>
            <ac:spMk id="41" creationId="{05CE58B2-267C-98F1-8F7E-4A9498FAA209}"/>
          </ac:spMkLst>
        </pc:spChg>
        <pc:spChg chg="mod">
          <ac:chgData name="Jan Brejcha" userId="9918b1b6-a2fb-401b-9901-619eea43a624" providerId="ADAL" clId="{1433008A-352D-4593-885B-B5B967D39038}" dt="2024-01-29T12:57:45.566" v="3169" actId="1076"/>
          <ac:spMkLst>
            <pc:docMk/>
            <pc:sldMk cId="1030442788" sldId="2147348820"/>
            <ac:spMk id="42" creationId="{13162913-2A52-0A0A-3105-121E14EC5F2C}"/>
          </ac:spMkLst>
        </pc:spChg>
        <pc:spChg chg="mod">
          <ac:chgData name="Jan Brejcha" userId="9918b1b6-a2fb-401b-9901-619eea43a624" providerId="ADAL" clId="{1433008A-352D-4593-885B-B5B967D39038}" dt="2024-01-29T12:57:45.566" v="3169" actId="1076"/>
          <ac:spMkLst>
            <pc:docMk/>
            <pc:sldMk cId="1030442788" sldId="2147348820"/>
            <ac:spMk id="43" creationId="{3057677A-AB14-EAEA-D978-4DFE23A064E8}"/>
          </ac:spMkLst>
        </pc:spChg>
        <pc:spChg chg="mod">
          <ac:chgData name="Jan Brejcha" userId="9918b1b6-a2fb-401b-9901-619eea43a624" providerId="ADAL" clId="{1433008A-352D-4593-885B-B5B967D39038}" dt="2024-01-29T12:57:45.566" v="3169" actId="1076"/>
          <ac:spMkLst>
            <pc:docMk/>
            <pc:sldMk cId="1030442788" sldId="2147348820"/>
            <ac:spMk id="44" creationId="{993A2C44-5FBC-4EA4-7585-457B0B41ECF9}"/>
          </ac:spMkLst>
        </pc:spChg>
        <pc:spChg chg="mod">
          <ac:chgData name="Jan Brejcha" userId="9918b1b6-a2fb-401b-9901-619eea43a624" providerId="ADAL" clId="{1433008A-352D-4593-885B-B5B967D39038}" dt="2024-01-29T12:57:45.566" v="3169" actId="1076"/>
          <ac:spMkLst>
            <pc:docMk/>
            <pc:sldMk cId="1030442788" sldId="2147348820"/>
            <ac:spMk id="45" creationId="{28C5BAE8-DDDB-BA12-4F81-96DD340CA35A}"/>
          </ac:spMkLst>
        </pc:spChg>
        <pc:spChg chg="mod">
          <ac:chgData name="Jan Brejcha" userId="9918b1b6-a2fb-401b-9901-619eea43a624" providerId="ADAL" clId="{1433008A-352D-4593-885B-B5B967D39038}" dt="2024-01-29T12:57:45.566" v="3169" actId="1076"/>
          <ac:spMkLst>
            <pc:docMk/>
            <pc:sldMk cId="1030442788" sldId="2147348820"/>
            <ac:spMk id="47" creationId="{3BFDF159-8ABA-AFE6-7129-B17850704D69}"/>
          </ac:spMkLst>
        </pc:spChg>
        <pc:spChg chg="mod">
          <ac:chgData name="Jan Brejcha" userId="9918b1b6-a2fb-401b-9901-619eea43a624" providerId="ADAL" clId="{1433008A-352D-4593-885B-B5B967D39038}" dt="2024-01-29T12:57:45.566" v="3169" actId="1076"/>
          <ac:spMkLst>
            <pc:docMk/>
            <pc:sldMk cId="1030442788" sldId="2147348820"/>
            <ac:spMk id="48" creationId="{D1405A90-B07D-16FD-F7C9-D6810A0C3118}"/>
          </ac:spMkLst>
        </pc:spChg>
        <pc:spChg chg="mod">
          <ac:chgData name="Jan Brejcha" userId="9918b1b6-a2fb-401b-9901-619eea43a624" providerId="ADAL" clId="{1433008A-352D-4593-885B-B5B967D39038}" dt="2024-01-29T12:57:45.566" v="3169" actId="1076"/>
          <ac:spMkLst>
            <pc:docMk/>
            <pc:sldMk cId="1030442788" sldId="2147348820"/>
            <ac:spMk id="50" creationId="{935979E4-6556-2BD7-D067-C1374B4B7154}"/>
          </ac:spMkLst>
        </pc:spChg>
        <pc:spChg chg="add mod">
          <ac:chgData name="Jan Brejcha" userId="9918b1b6-a2fb-401b-9901-619eea43a624" providerId="ADAL" clId="{1433008A-352D-4593-885B-B5B967D39038}" dt="2024-01-29T12:57:45.566" v="3169" actId="1076"/>
          <ac:spMkLst>
            <pc:docMk/>
            <pc:sldMk cId="1030442788" sldId="2147348820"/>
            <ac:spMk id="51" creationId="{B3439327-41C6-2084-74D5-A392DD7AE438}"/>
          </ac:spMkLst>
        </pc:spChg>
        <pc:spChg chg="add mod ord">
          <ac:chgData name="Jan Brejcha" userId="9918b1b6-a2fb-401b-9901-619eea43a624" providerId="ADAL" clId="{1433008A-352D-4593-885B-B5B967D39038}" dt="2024-01-29T08:26:12.592" v="2252" actId="207"/>
          <ac:spMkLst>
            <pc:docMk/>
            <pc:sldMk cId="1030442788" sldId="2147348820"/>
            <ac:spMk id="52" creationId="{C7AA3233-3A6B-A159-402C-602B27347893}"/>
          </ac:spMkLst>
        </pc:spChg>
        <pc:spChg chg="add mod">
          <ac:chgData name="Jan Brejcha" userId="9918b1b6-a2fb-401b-9901-619eea43a624" providerId="ADAL" clId="{1433008A-352D-4593-885B-B5B967D39038}" dt="2024-01-29T12:57:45.566" v="3169" actId="1076"/>
          <ac:spMkLst>
            <pc:docMk/>
            <pc:sldMk cId="1030442788" sldId="2147348820"/>
            <ac:spMk id="53" creationId="{32786B71-3269-7EC8-8FDF-695545DC91E8}"/>
          </ac:spMkLst>
        </pc:spChg>
        <pc:spChg chg="add mod">
          <ac:chgData name="Jan Brejcha" userId="9918b1b6-a2fb-401b-9901-619eea43a624" providerId="ADAL" clId="{1433008A-352D-4593-885B-B5B967D39038}" dt="2024-01-29T12:57:45.566" v="3169" actId="1076"/>
          <ac:spMkLst>
            <pc:docMk/>
            <pc:sldMk cId="1030442788" sldId="2147348820"/>
            <ac:spMk id="54" creationId="{93F394BC-808C-7272-DDC9-F3E5EC4236E3}"/>
          </ac:spMkLst>
        </pc:spChg>
        <pc:spChg chg="add mod">
          <ac:chgData name="Jan Brejcha" userId="9918b1b6-a2fb-401b-9901-619eea43a624" providerId="ADAL" clId="{1433008A-352D-4593-885B-B5B967D39038}" dt="2024-01-29T12:57:45.566" v="3169" actId="1076"/>
          <ac:spMkLst>
            <pc:docMk/>
            <pc:sldMk cId="1030442788" sldId="2147348820"/>
            <ac:spMk id="56" creationId="{2044FB00-4C77-D076-353E-A80F925CEFFA}"/>
          </ac:spMkLst>
        </pc:spChg>
        <pc:spChg chg="add mod">
          <ac:chgData name="Jan Brejcha" userId="9918b1b6-a2fb-401b-9901-619eea43a624" providerId="ADAL" clId="{1433008A-352D-4593-885B-B5B967D39038}" dt="2024-01-29T12:57:45.566" v="3169" actId="1076"/>
          <ac:spMkLst>
            <pc:docMk/>
            <pc:sldMk cId="1030442788" sldId="2147348820"/>
            <ac:spMk id="57" creationId="{5918D5C2-7930-0251-5557-842C7EECD468}"/>
          </ac:spMkLst>
        </pc:spChg>
        <pc:spChg chg="add mod">
          <ac:chgData name="Jan Brejcha" userId="9918b1b6-a2fb-401b-9901-619eea43a624" providerId="ADAL" clId="{1433008A-352D-4593-885B-B5B967D39038}" dt="2024-01-29T12:57:45.566" v="3169" actId="1076"/>
          <ac:spMkLst>
            <pc:docMk/>
            <pc:sldMk cId="1030442788" sldId="2147348820"/>
            <ac:spMk id="59" creationId="{B4B8BED2-95C0-2CB4-13C4-310CAF72AF0A}"/>
          </ac:spMkLst>
        </pc:spChg>
        <pc:spChg chg="add mod">
          <ac:chgData name="Jan Brejcha" userId="9918b1b6-a2fb-401b-9901-619eea43a624" providerId="ADAL" clId="{1433008A-352D-4593-885B-B5B967D39038}" dt="2024-01-29T12:57:45.566" v="3169" actId="1076"/>
          <ac:spMkLst>
            <pc:docMk/>
            <pc:sldMk cId="1030442788" sldId="2147348820"/>
            <ac:spMk id="61" creationId="{331FFB4A-0DB0-80B8-A38B-6D5527F1D51F}"/>
          </ac:spMkLst>
        </pc:spChg>
        <pc:spChg chg="add mod">
          <ac:chgData name="Jan Brejcha" userId="9918b1b6-a2fb-401b-9901-619eea43a624" providerId="ADAL" clId="{1433008A-352D-4593-885B-B5B967D39038}" dt="2024-01-29T12:57:45.566" v="3169" actId="1076"/>
          <ac:spMkLst>
            <pc:docMk/>
            <pc:sldMk cId="1030442788" sldId="2147348820"/>
            <ac:spMk id="62" creationId="{21D596B4-F896-79EE-24B4-EED44FE9169B}"/>
          </ac:spMkLst>
        </pc:spChg>
        <pc:spChg chg="add mod">
          <ac:chgData name="Jan Brejcha" userId="9918b1b6-a2fb-401b-9901-619eea43a624" providerId="ADAL" clId="{1433008A-352D-4593-885B-B5B967D39038}" dt="2024-01-29T12:57:45.566" v="3169" actId="1076"/>
          <ac:spMkLst>
            <pc:docMk/>
            <pc:sldMk cId="1030442788" sldId="2147348820"/>
            <ac:spMk id="63" creationId="{1F6DBC92-EC5C-138B-A765-160D924CEE7B}"/>
          </ac:spMkLst>
        </pc:spChg>
        <pc:picChg chg="add del mod">
          <ac:chgData name="Jan Brejcha" userId="9918b1b6-a2fb-401b-9901-619eea43a624" providerId="ADAL" clId="{1433008A-352D-4593-885B-B5B967D39038}" dt="2024-01-28T20:19:13.810" v="1461" actId="478"/>
          <ac:picMkLst>
            <pc:docMk/>
            <pc:sldMk cId="1030442788" sldId="2147348820"/>
            <ac:picMk id="7170" creationId="{0E38C88B-732C-0E88-D399-3CFF96EDF781}"/>
          </ac:picMkLst>
        </pc:picChg>
        <pc:picChg chg="add mod">
          <ac:chgData name="Jan Brejcha" userId="9918b1b6-a2fb-401b-9901-619eea43a624" providerId="ADAL" clId="{1433008A-352D-4593-885B-B5B967D39038}" dt="2024-01-28T20:20:44.211" v="1473" actId="167"/>
          <ac:picMkLst>
            <pc:docMk/>
            <pc:sldMk cId="1030442788" sldId="2147348820"/>
            <ac:picMk id="7172" creationId="{0969A5C1-2F90-61C3-372E-7719E9F04D86}"/>
          </ac:picMkLst>
        </pc:picChg>
        <pc:cxnChg chg="mod">
          <ac:chgData name="Jan Brejcha" userId="9918b1b6-a2fb-401b-9901-619eea43a624" providerId="ADAL" clId="{1433008A-352D-4593-885B-B5B967D39038}" dt="2024-01-29T12:57:45.566" v="3169" actId="1076"/>
          <ac:cxnSpMkLst>
            <pc:docMk/>
            <pc:sldMk cId="1030442788" sldId="2147348820"/>
            <ac:cxnSpMk id="3" creationId="{9B443B9F-8192-3209-33FF-E634EEC36F6F}"/>
          </ac:cxnSpMkLst>
        </pc:cxnChg>
        <pc:cxnChg chg="mod">
          <ac:chgData name="Jan Brejcha" userId="9918b1b6-a2fb-401b-9901-619eea43a624" providerId="ADAL" clId="{1433008A-352D-4593-885B-B5B967D39038}" dt="2024-01-29T12:57:45.566" v="3169" actId="1076"/>
          <ac:cxnSpMkLst>
            <pc:docMk/>
            <pc:sldMk cId="1030442788" sldId="2147348820"/>
            <ac:cxnSpMk id="4" creationId="{67A99B07-C683-9267-BB52-133E564B0C57}"/>
          </ac:cxnSpMkLst>
        </pc:cxnChg>
        <pc:cxnChg chg="mod">
          <ac:chgData name="Jan Brejcha" userId="9918b1b6-a2fb-401b-9901-619eea43a624" providerId="ADAL" clId="{1433008A-352D-4593-885B-B5B967D39038}" dt="2024-01-29T12:57:45.566" v="3169" actId="1076"/>
          <ac:cxnSpMkLst>
            <pc:docMk/>
            <pc:sldMk cId="1030442788" sldId="2147348820"/>
            <ac:cxnSpMk id="5" creationId="{7292C002-6D28-357B-5556-C4F2E14C092D}"/>
          </ac:cxnSpMkLst>
        </pc:cxnChg>
        <pc:cxnChg chg="mod">
          <ac:chgData name="Jan Brejcha" userId="9918b1b6-a2fb-401b-9901-619eea43a624" providerId="ADAL" clId="{1433008A-352D-4593-885B-B5B967D39038}" dt="2024-01-29T12:57:45.566" v="3169" actId="1076"/>
          <ac:cxnSpMkLst>
            <pc:docMk/>
            <pc:sldMk cId="1030442788" sldId="2147348820"/>
            <ac:cxnSpMk id="7" creationId="{BADDD264-F8A9-5882-80D3-25478D26A3F4}"/>
          </ac:cxnSpMkLst>
        </pc:cxnChg>
        <pc:cxnChg chg="mod">
          <ac:chgData name="Jan Brejcha" userId="9918b1b6-a2fb-401b-9901-619eea43a624" providerId="ADAL" clId="{1433008A-352D-4593-885B-B5B967D39038}" dt="2024-01-29T12:57:45.566" v="3169" actId="1076"/>
          <ac:cxnSpMkLst>
            <pc:docMk/>
            <pc:sldMk cId="1030442788" sldId="2147348820"/>
            <ac:cxnSpMk id="9" creationId="{4482D7BA-3158-539D-236F-E67D6523CD38}"/>
          </ac:cxnSpMkLst>
        </pc:cxnChg>
        <pc:cxnChg chg="mod">
          <ac:chgData name="Jan Brejcha" userId="9918b1b6-a2fb-401b-9901-619eea43a624" providerId="ADAL" clId="{1433008A-352D-4593-885B-B5B967D39038}" dt="2024-01-29T12:57:45.566" v="3169" actId="1076"/>
          <ac:cxnSpMkLst>
            <pc:docMk/>
            <pc:sldMk cId="1030442788" sldId="2147348820"/>
            <ac:cxnSpMk id="10" creationId="{2CEF7938-743D-A73A-31BC-3839C4666465}"/>
          </ac:cxnSpMkLst>
        </pc:cxnChg>
        <pc:cxnChg chg="mod">
          <ac:chgData name="Jan Brejcha" userId="9918b1b6-a2fb-401b-9901-619eea43a624" providerId="ADAL" clId="{1433008A-352D-4593-885B-B5B967D39038}" dt="2024-01-29T12:57:45.566" v="3169" actId="1076"/>
          <ac:cxnSpMkLst>
            <pc:docMk/>
            <pc:sldMk cId="1030442788" sldId="2147348820"/>
            <ac:cxnSpMk id="14" creationId="{42DEDBFC-00AC-9B33-53FD-CF3FF474FFF3}"/>
          </ac:cxnSpMkLst>
        </pc:cxnChg>
        <pc:cxnChg chg="mod">
          <ac:chgData name="Jan Brejcha" userId="9918b1b6-a2fb-401b-9901-619eea43a624" providerId="ADAL" clId="{1433008A-352D-4593-885B-B5B967D39038}" dt="2024-01-29T12:57:45.566" v="3169" actId="1076"/>
          <ac:cxnSpMkLst>
            <pc:docMk/>
            <pc:sldMk cId="1030442788" sldId="2147348820"/>
            <ac:cxnSpMk id="16" creationId="{881F5D11-DBFD-9711-E18E-29F5D9210410}"/>
          </ac:cxnSpMkLst>
        </pc:cxnChg>
        <pc:cxnChg chg="mod">
          <ac:chgData name="Jan Brejcha" userId="9918b1b6-a2fb-401b-9901-619eea43a624" providerId="ADAL" clId="{1433008A-352D-4593-885B-B5B967D39038}" dt="2024-01-29T12:57:45.566" v="3169" actId="1076"/>
          <ac:cxnSpMkLst>
            <pc:docMk/>
            <pc:sldMk cId="1030442788" sldId="2147348820"/>
            <ac:cxnSpMk id="18" creationId="{86B09ABB-191B-514E-7611-6C9E991CB73C}"/>
          </ac:cxnSpMkLst>
        </pc:cxnChg>
        <pc:cxnChg chg="mod">
          <ac:chgData name="Jan Brejcha" userId="9918b1b6-a2fb-401b-9901-619eea43a624" providerId="ADAL" clId="{1433008A-352D-4593-885B-B5B967D39038}" dt="2024-01-29T12:57:45.566" v="3169" actId="1076"/>
          <ac:cxnSpMkLst>
            <pc:docMk/>
            <pc:sldMk cId="1030442788" sldId="2147348820"/>
            <ac:cxnSpMk id="22" creationId="{50E146F9-19F8-97FD-92E9-FA57BD20485E}"/>
          </ac:cxnSpMkLst>
        </pc:cxnChg>
        <pc:cxnChg chg="mod">
          <ac:chgData name="Jan Brejcha" userId="9918b1b6-a2fb-401b-9901-619eea43a624" providerId="ADAL" clId="{1433008A-352D-4593-885B-B5B967D39038}" dt="2024-01-29T12:57:45.566" v="3169" actId="1076"/>
          <ac:cxnSpMkLst>
            <pc:docMk/>
            <pc:sldMk cId="1030442788" sldId="2147348820"/>
            <ac:cxnSpMk id="26" creationId="{83E40018-33A2-C4C4-064A-1F4A032A9CD7}"/>
          </ac:cxnSpMkLst>
        </pc:cxnChg>
        <pc:cxnChg chg="mod">
          <ac:chgData name="Jan Brejcha" userId="9918b1b6-a2fb-401b-9901-619eea43a624" providerId="ADAL" clId="{1433008A-352D-4593-885B-B5B967D39038}" dt="2024-01-29T12:57:45.566" v="3169" actId="1076"/>
          <ac:cxnSpMkLst>
            <pc:docMk/>
            <pc:sldMk cId="1030442788" sldId="2147348820"/>
            <ac:cxnSpMk id="30" creationId="{327744D7-A475-ACD7-42E7-82B49F1E8B32}"/>
          </ac:cxnSpMkLst>
        </pc:cxnChg>
        <pc:cxnChg chg="mod">
          <ac:chgData name="Jan Brejcha" userId="9918b1b6-a2fb-401b-9901-619eea43a624" providerId="ADAL" clId="{1433008A-352D-4593-885B-B5B967D39038}" dt="2024-01-29T12:57:45.566" v="3169" actId="1076"/>
          <ac:cxnSpMkLst>
            <pc:docMk/>
            <pc:sldMk cId="1030442788" sldId="2147348820"/>
            <ac:cxnSpMk id="32" creationId="{3C39BDFC-4260-DC84-DEED-86BA6365F51A}"/>
          </ac:cxnSpMkLst>
        </pc:cxnChg>
        <pc:cxnChg chg="mod">
          <ac:chgData name="Jan Brejcha" userId="9918b1b6-a2fb-401b-9901-619eea43a624" providerId="ADAL" clId="{1433008A-352D-4593-885B-B5B967D39038}" dt="2024-01-29T12:57:45.566" v="3169" actId="1076"/>
          <ac:cxnSpMkLst>
            <pc:docMk/>
            <pc:sldMk cId="1030442788" sldId="2147348820"/>
            <ac:cxnSpMk id="36" creationId="{A3DC288C-44A7-B13D-D16E-BD4DF18B194C}"/>
          </ac:cxnSpMkLst>
        </pc:cxnChg>
        <pc:cxnChg chg="mod">
          <ac:chgData name="Jan Brejcha" userId="9918b1b6-a2fb-401b-9901-619eea43a624" providerId="ADAL" clId="{1433008A-352D-4593-885B-B5B967D39038}" dt="2024-01-29T12:57:45.566" v="3169" actId="1076"/>
          <ac:cxnSpMkLst>
            <pc:docMk/>
            <pc:sldMk cId="1030442788" sldId="2147348820"/>
            <ac:cxnSpMk id="37" creationId="{CB117E2A-EA41-DD11-9D0B-BA7C8A0964BD}"/>
          </ac:cxnSpMkLst>
        </pc:cxnChg>
        <pc:cxnChg chg="mod">
          <ac:chgData name="Jan Brejcha" userId="9918b1b6-a2fb-401b-9901-619eea43a624" providerId="ADAL" clId="{1433008A-352D-4593-885B-B5B967D39038}" dt="2024-01-29T12:57:45.566" v="3169" actId="1076"/>
          <ac:cxnSpMkLst>
            <pc:docMk/>
            <pc:sldMk cId="1030442788" sldId="2147348820"/>
            <ac:cxnSpMk id="40" creationId="{81A4E6E1-9055-0499-7787-A1758FFD6893}"/>
          </ac:cxnSpMkLst>
        </pc:cxnChg>
        <pc:cxnChg chg="mod">
          <ac:chgData name="Jan Brejcha" userId="9918b1b6-a2fb-401b-9901-619eea43a624" providerId="ADAL" clId="{1433008A-352D-4593-885B-B5B967D39038}" dt="2024-01-29T12:57:45.566" v="3169" actId="1076"/>
          <ac:cxnSpMkLst>
            <pc:docMk/>
            <pc:sldMk cId="1030442788" sldId="2147348820"/>
            <ac:cxnSpMk id="46" creationId="{7AE3668D-569D-0EA2-5BE5-4659D18372FD}"/>
          </ac:cxnSpMkLst>
        </pc:cxnChg>
        <pc:cxnChg chg="mod">
          <ac:chgData name="Jan Brejcha" userId="9918b1b6-a2fb-401b-9901-619eea43a624" providerId="ADAL" clId="{1433008A-352D-4593-885B-B5B967D39038}" dt="2024-01-29T12:57:45.566" v="3169" actId="1076"/>
          <ac:cxnSpMkLst>
            <pc:docMk/>
            <pc:sldMk cId="1030442788" sldId="2147348820"/>
            <ac:cxnSpMk id="49" creationId="{9801DEB9-C2F7-8624-18B5-A03C2E15ACE7}"/>
          </ac:cxnSpMkLst>
        </pc:cxnChg>
        <pc:cxnChg chg="add mod">
          <ac:chgData name="Jan Brejcha" userId="9918b1b6-a2fb-401b-9901-619eea43a624" providerId="ADAL" clId="{1433008A-352D-4593-885B-B5B967D39038}" dt="2024-01-29T12:57:45.566" v="3169" actId="1076"/>
          <ac:cxnSpMkLst>
            <pc:docMk/>
            <pc:sldMk cId="1030442788" sldId="2147348820"/>
            <ac:cxnSpMk id="55" creationId="{7AF2E6F7-27A7-68F9-1F07-2A3C2E0B7665}"/>
          </ac:cxnSpMkLst>
        </pc:cxnChg>
        <pc:cxnChg chg="add mod">
          <ac:chgData name="Jan Brejcha" userId="9918b1b6-a2fb-401b-9901-619eea43a624" providerId="ADAL" clId="{1433008A-352D-4593-885B-B5B967D39038}" dt="2024-01-29T12:57:45.566" v="3169" actId="1076"/>
          <ac:cxnSpMkLst>
            <pc:docMk/>
            <pc:sldMk cId="1030442788" sldId="2147348820"/>
            <ac:cxnSpMk id="58" creationId="{8F1AA015-5A53-A8DF-4EE4-5D68277F65D2}"/>
          </ac:cxnSpMkLst>
        </pc:cxnChg>
        <pc:cxnChg chg="add mod">
          <ac:chgData name="Jan Brejcha" userId="9918b1b6-a2fb-401b-9901-619eea43a624" providerId="ADAL" clId="{1433008A-352D-4593-885B-B5B967D39038}" dt="2024-01-29T12:57:45.566" v="3169" actId="1076"/>
          <ac:cxnSpMkLst>
            <pc:docMk/>
            <pc:sldMk cId="1030442788" sldId="2147348820"/>
            <ac:cxnSpMk id="60" creationId="{C3B25E21-9760-95A1-6E71-1F87AB208B6A}"/>
          </ac:cxnSpMkLst>
        </pc:cxnChg>
      </pc:sldChg>
      <pc:sldChg chg="addSp delSp modSp add mod ord modTransition setBg">
        <pc:chgData name="Jan Brejcha" userId="9918b1b6-a2fb-401b-9901-619eea43a624" providerId="ADAL" clId="{1433008A-352D-4593-885B-B5B967D39038}" dt="2024-01-29T13:08:37.786" v="3172" actId="1076"/>
        <pc:sldMkLst>
          <pc:docMk/>
          <pc:sldMk cId="504515203" sldId="2147348821"/>
        </pc:sldMkLst>
        <pc:spChg chg="add del mod">
          <ac:chgData name="Jan Brejcha" userId="9918b1b6-a2fb-401b-9901-619eea43a624" providerId="ADAL" clId="{1433008A-352D-4593-885B-B5B967D39038}" dt="2024-01-29T12:50:16.545" v="3160" actId="478"/>
          <ac:spMkLst>
            <pc:docMk/>
            <pc:sldMk cId="504515203" sldId="2147348821"/>
            <ac:spMk id="2" creationId="{48CB8829-8365-4F77-A346-383102ACD828}"/>
          </ac:spMkLst>
        </pc:spChg>
        <pc:spChg chg="mod">
          <ac:chgData name="Jan Brejcha" userId="9918b1b6-a2fb-401b-9901-619eea43a624" providerId="ADAL" clId="{1433008A-352D-4593-885B-B5B967D39038}" dt="2024-01-29T13:08:37.786" v="3172" actId="1076"/>
          <ac:spMkLst>
            <pc:docMk/>
            <pc:sldMk cId="504515203" sldId="2147348821"/>
            <ac:spMk id="6" creationId="{66376B80-51A6-1C25-0A20-44B8B946E7D6}"/>
          </ac:spMkLst>
        </pc:spChg>
        <pc:spChg chg="mod">
          <ac:chgData name="Jan Brejcha" userId="9918b1b6-a2fb-401b-9901-619eea43a624" providerId="ADAL" clId="{1433008A-352D-4593-885B-B5B967D39038}" dt="2024-01-29T13:08:37.786" v="3172" actId="1076"/>
          <ac:spMkLst>
            <pc:docMk/>
            <pc:sldMk cId="504515203" sldId="2147348821"/>
            <ac:spMk id="8" creationId="{E22477C6-B78C-5095-A72F-FB0F2F09D123}"/>
          </ac:spMkLst>
        </pc:spChg>
        <pc:spChg chg="mod">
          <ac:chgData name="Jan Brejcha" userId="9918b1b6-a2fb-401b-9901-619eea43a624" providerId="ADAL" clId="{1433008A-352D-4593-885B-B5B967D39038}" dt="2024-01-29T13:08:37.786" v="3172" actId="1076"/>
          <ac:spMkLst>
            <pc:docMk/>
            <pc:sldMk cId="504515203" sldId="2147348821"/>
            <ac:spMk id="11" creationId="{38860D86-1D26-DBFB-EDE9-FF5935899245}"/>
          </ac:spMkLst>
        </pc:spChg>
        <pc:spChg chg="mod">
          <ac:chgData name="Jan Brejcha" userId="9918b1b6-a2fb-401b-9901-619eea43a624" providerId="ADAL" clId="{1433008A-352D-4593-885B-B5B967D39038}" dt="2024-01-29T13:08:37.786" v="3172" actId="1076"/>
          <ac:spMkLst>
            <pc:docMk/>
            <pc:sldMk cId="504515203" sldId="2147348821"/>
            <ac:spMk id="12" creationId="{89CA0429-4B09-369B-175A-A8FDEFD64597}"/>
          </ac:spMkLst>
        </pc:spChg>
        <pc:spChg chg="mod">
          <ac:chgData name="Jan Brejcha" userId="9918b1b6-a2fb-401b-9901-619eea43a624" providerId="ADAL" clId="{1433008A-352D-4593-885B-B5B967D39038}" dt="2024-01-29T13:08:37.786" v="3172" actId="1076"/>
          <ac:spMkLst>
            <pc:docMk/>
            <pc:sldMk cId="504515203" sldId="2147348821"/>
            <ac:spMk id="13" creationId="{C166F112-21D2-E500-E37A-8DDFCFFD1AC3}"/>
          </ac:spMkLst>
        </pc:spChg>
        <pc:spChg chg="mod">
          <ac:chgData name="Jan Brejcha" userId="9918b1b6-a2fb-401b-9901-619eea43a624" providerId="ADAL" clId="{1433008A-352D-4593-885B-B5B967D39038}" dt="2024-01-29T13:08:37.786" v="3172" actId="1076"/>
          <ac:spMkLst>
            <pc:docMk/>
            <pc:sldMk cId="504515203" sldId="2147348821"/>
            <ac:spMk id="15" creationId="{3288E8DD-73A6-BC6E-890E-80DFA8E86528}"/>
          </ac:spMkLst>
        </pc:spChg>
        <pc:spChg chg="mod">
          <ac:chgData name="Jan Brejcha" userId="9918b1b6-a2fb-401b-9901-619eea43a624" providerId="ADAL" clId="{1433008A-352D-4593-885B-B5B967D39038}" dt="2024-01-29T13:08:37.786" v="3172" actId="1076"/>
          <ac:spMkLst>
            <pc:docMk/>
            <pc:sldMk cId="504515203" sldId="2147348821"/>
            <ac:spMk id="17" creationId="{8A40DB55-AD1A-88B1-8D6B-C8F858C0AA13}"/>
          </ac:spMkLst>
        </pc:spChg>
        <pc:spChg chg="mod">
          <ac:chgData name="Jan Brejcha" userId="9918b1b6-a2fb-401b-9901-619eea43a624" providerId="ADAL" clId="{1433008A-352D-4593-885B-B5B967D39038}" dt="2024-01-29T13:08:37.786" v="3172" actId="1076"/>
          <ac:spMkLst>
            <pc:docMk/>
            <pc:sldMk cId="504515203" sldId="2147348821"/>
            <ac:spMk id="19" creationId="{D7B17FFD-29B7-7ACC-5A64-05247A911D3D}"/>
          </ac:spMkLst>
        </pc:spChg>
        <pc:spChg chg="mod">
          <ac:chgData name="Jan Brejcha" userId="9918b1b6-a2fb-401b-9901-619eea43a624" providerId="ADAL" clId="{1433008A-352D-4593-885B-B5B967D39038}" dt="2024-01-29T13:08:37.786" v="3172" actId="1076"/>
          <ac:spMkLst>
            <pc:docMk/>
            <pc:sldMk cId="504515203" sldId="2147348821"/>
            <ac:spMk id="20" creationId="{5E7C2D27-779D-8B28-AE4F-77F1D641CC50}"/>
          </ac:spMkLst>
        </pc:spChg>
        <pc:spChg chg="mod">
          <ac:chgData name="Jan Brejcha" userId="9918b1b6-a2fb-401b-9901-619eea43a624" providerId="ADAL" clId="{1433008A-352D-4593-885B-B5B967D39038}" dt="2024-01-29T13:08:37.786" v="3172" actId="1076"/>
          <ac:spMkLst>
            <pc:docMk/>
            <pc:sldMk cId="504515203" sldId="2147348821"/>
            <ac:spMk id="21" creationId="{D6714246-500C-C950-9CA8-E56B64CB79FF}"/>
          </ac:spMkLst>
        </pc:spChg>
        <pc:spChg chg="mod">
          <ac:chgData name="Jan Brejcha" userId="9918b1b6-a2fb-401b-9901-619eea43a624" providerId="ADAL" clId="{1433008A-352D-4593-885B-B5B967D39038}" dt="2024-01-29T13:08:37.786" v="3172" actId="1076"/>
          <ac:spMkLst>
            <pc:docMk/>
            <pc:sldMk cId="504515203" sldId="2147348821"/>
            <ac:spMk id="23" creationId="{90394B67-7126-B127-6BC4-C39B54BE0264}"/>
          </ac:spMkLst>
        </pc:spChg>
        <pc:spChg chg="add mod">
          <ac:chgData name="Jan Brejcha" userId="9918b1b6-a2fb-401b-9901-619eea43a624" providerId="ADAL" clId="{1433008A-352D-4593-885B-B5B967D39038}" dt="2024-01-29T13:08:37.786" v="3172" actId="1076"/>
          <ac:spMkLst>
            <pc:docMk/>
            <pc:sldMk cId="504515203" sldId="2147348821"/>
            <ac:spMk id="24" creationId="{F68BA7D9-EA79-1008-F651-3408475DFE17}"/>
          </ac:spMkLst>
        </pc:spChg>
        <pc:spChg chg="mod">
          <ac:chgData name="Jan Brejcha" userId="9918b1b6-a2fb-401b-9901-619eea43a624" providerId="ADAL" clId="{1433008A-352D-4593-885B-B5B967D39038}" dt="2024-01-29T13:08:37.786" v="3172" actId="1076"/>
          <ac:spMkLst>
            <pc:docMk/>
            <pc:sldMk cId="504515203" sldId="2147348821"/>
            <ac:spMk id="25" creationId="{C467330C-5EB5-414C-668A-C157A5C1221C}"/>
          </ac:spMkLst>
        </pc:spChg>
        <pc:spChg chg="mod">
          <ac:chgData name="Jan Brejcha" userId="9918b1b6-a2fb-401b-9901-619eea43a624" providerId="ADAL" clId="{1433008A-352D-4593-885B-B5B967D39038}" dt="2024-01-29T13:08:37.786" v="3172" actId="1076"/>
          <ac:spMkLst>
            <pc:docMk/>
            <pc:sldMk cId="504515203" sldId="2147348821"/>
            <ac:spMk id="27" creationId="{0428BB3F-E303-2866-0118-CD203B77B27D}"/>
          </ac:spMkLst>
        </pc:spChg>
        <pc:spChg chg="mod">
          <ac:chgData name="Jan Brejcha" userId="9918b1b6-a2fb-401b-9901-619eea43a624" providerId="ADAL" clId="{1433008A-352D-4593-885B-B5B967D39038}" dt="2024-01-29T13:08:37.786" v="3172" actId="1076"/>
          <ac:spMkLst>
            <pc:docMk/>
            <pc:sldMk cId="504515203" sldId="2147348821"/>
            <ac:spMk id="28" creationId="{9B553B05-73A1-B595-3199-22FBC9C74041}"/>
          </ac:spMkLst>
        </pc:spChg>
        <pc:spChg chg="mod">
          <ac:chgData name="Jan Brejcha" userId="9918b1b6-a2fb-401b-9901-619eea43a624" providerId="ADAL" clId="{1433008A-352D-4593-885B-B5B967D39038}" dt="2024-01-29T13:08:37.786" v="3172" actId="1076"/>
          <ac:spMkLst>
            <pc:docMk/>
            <pc:sldMk cId="504515203" sldId="2147348821"/>
            <ac:spMk id="29" creationId="{B07756ED-C091-4101-CF1D-028DB1AD670E}"/>
          </ac:spMkLst>
        </pc:spChg>
        <pc:spChg chg="mod">
          <ac:chgData name="Jan Brejcha" userId="9918b1b6-a2fb-401b-9901-619eea43a624" providerId="ADAL" clId="{1433008A-352D-4593-885B-B5B967D39038}" dt="2024-01-29T13:08:37.786" v="3172" actId="1076"/>
          <ac:spMkLst>
            <pc:docMk/>
            <pc:sldMk cId="504515203" sldId="2147348821"/>
            <ac:spMk id="31" creationId="{997D5CB3-7DE9-D070-18EA-1EBD822C76A4}"/>
          </ac:spMkLst>
        </pc:spChg>
        <pc:spChg chg="mod">
          <ac:chgData name="Jan Brejcha" userId="9918b1b6-a2fb-401b-9901-619eea43a624" providerId="ADAL" clId="{1433008A-352D-4593-885B-B5B967D39038}" dt="2024-01-29T13:08:37.786" v="3172" actId="1076"/>
          <ac:spMkLst>
            <pc:docMk/>
            <pc:sldMk cId="504515203" sldId="2147348821"/>
            <ac:spMk id="33" creationId="{2FD1C5D6-35DE-030B-C625-B4138CCA4FC2}"/>
          </ac:spMkLst>
        </pc:spChg>
        <pc:spChg chg="del mod">
          <ac:chgData name="Jan Brejcha" userId="9918b1b6-a2fb-401b-9901-619eea43a624" providerId="ADAL" clId="{1433008A-352D-4593-885B-B5B967D39038}" dt="2024-01-29T08:19:22.298" v="2163" actId="478"/>
          <ac:spMkLst>
            <pc:docMk/>
            <pc:sldMk cId="504515203" sldId="2147348821"/>
            <ac:spMk id="34" creationId="{635FFA82-3968-9AF8-F2A4-0200C69C6AB9}"/>
          </ac:spMkLst>
        </pc:spChg>
        <pc:spChg chg="mod">
          <ac:chgData name="Jan Brejcha" userId="9918b1b6-a2fb-401b-9901-619eea43a624" providerId="ADAL" clId="{1433008A-352D-4593-885B-B5B967D39038}" dt="2024-01-29T13:08:37.786" v="3172" actId="1076"/>
          <ac:spMkLst>
            <pc:docMk/>
            <pc:sldMk cId="504515203" sldId="2147348821"/>
            <ac:spMk id="35" creationId="{B3A16B20-AFF5-48D9-A5B0-9144A067B3C6}"/>
          </ac:spMkLst>
        </pc:spChg>
        <pc:spChg chg="del mod">
          <ac:chgData name="Jan Brejcha" userId="9918b1b6-a2fb-401b-9901-619eea43a624" providerId="ADAL" clId="{1433008A-352D-4593-885B-B5B967D39038}" dt="2024-01-29T08:19:21.401" v="2162" actId="478"/>
          <ac:spMkLst>
            <pc:docMk/>
            <pc:sldMk cId="504515203" sldId="2147348821"/>
            <ac:spMk id="38" creationId="{78AC2CC3-0C98-B79C-57FA-5B3456FCCB8F}"/>
          </ac:spMkLst>
        </pc:spChg>
        <pc:spChg chg="mod">
          <ac:chgData name="Jan Brejcha" userId="9918b1b6-a2fb-401b-9901-619eea43a624" providerId="ADAL" clId="{1433008A-352D-4593-885B-B5B967D39038}" dt="2024-01-29T13:08:37.786" v="3172" actId="1076"/>
          <ac:spMkLst>
            <pc:docMk/>
            <pc:sldMk cId="504515203" sldId="2147348821"/>
            <ac:spMk id="39" creationId="{9AAF6632-B0E7-75E4-E70C-447CB0444F0E}"/>
          </ac:spMkLst>
        </pc:spChg>
        <pc:spChg chg="mod">
          <ac:chgData name="Jan Brejcha" userId="9918b1b6-a2fb-401b-9901-619eea43a624" providerId="ADAL" clId="{1433008A-352D-4593-885B-B5B967D39038}" dt="2024-01-29T13:08:37.786" v="3172" actId="1076"/>
          <ac:spMkLst>
            <pc:docMk/>
            <pc:sldMk cId="504515203" sldId="2147348821"/>
            <ac:spMk id="41" creationId="{05CE58B2-267C-98F1-8F7E-4A9498FAA209}"/>
          </ac:spMkLst>
        </pc:spChg>
        <pc:spChg chg="mod">
          <ac:chgData name="Jan Brejcha" userId="9918b1b6-a2fb-401b-9901-619eea43a624" providerId="ADAL" clId="{1433008A-352D-4593-885B-B5B967D39038}" dt="2024-01-29T13:08:37.786" v="3172" actId="1076"/>
          <ac:spMkLst>
            <pc:docMk/>
            <pc:sldMk cId="504515203" sldId="2147348821"/>
            <ac:spMk id="42" creationId="{13162913-2A52-0A0A-3105-121E14EC5F2C}"/>
          </ac:spMkLst>
        </pc:spChg>
        <pc:spChg chg="mod">
          <ac:chgData name="Jan Brejcha" userId="9918b1b6-a2fb-401b-9901-619eea43a624" providerId="ADAL" clId="{1433008A-352D-4593-885B-B5B967D39038}" dt="2024-01-29T13:08:37.786" v="3172" actId="1076"/>
          <ac:spMkLst>
            <pc:docMk/>
            <pc:sldMk cId="504515203" sldId="2147348821"/>
            <ac:spMk id="43" creationId="{3057677A-AB14-EAEA-D978-4DFE23A064E8}"/>
          </ac:spMkLst>
        </pc:spChg>
        <pc:spChg chg="mod">
          <ac:chgData name="Jan Brejcha" userId="9918b1b6-a2fb-401b-9901-619eea43a624" providerId="ADAL" clId="{1433008A-352D-4593-885B-B5B967D39038}" dt="2024-01-29T13:08:37.786" v="3172" actId="1076"/>
          <ac:spMkLst>
            <pc:docMk/>
            <pc:sldMk cId="504515203" sldId="2147348821"/>
            <ac:spMk id="44" creationId="{993A2C44-5FBC-4EA4-7585-457B0B41ECF9}"/>
          </ac:spMkLst>
        </pc:spChg>
        <pc:spChg chg="mod">
          <ac:chgData name="Jan Brejcha" userId="9918b1b6-a2fb-401b-9901-619eea43a624" providerId="ADAL" clId="{1433008A-352D-4593-885B-B5B967D39038}" dt="2024-01-29T13:08:37.786" v="3172" actId="1076"/>
          <ac:spMkLst>
            <pc:docMk/>
            <pc:sldMk cId="504515203" sldId="2147348821"/>
            <ac:spMk id="45" creationId="{28C5BAE8-DDDB-BA12-4F81-96DD340CA35A}"/>
          </ac:spMkLst>
        </pc:spChg>
        <pc:spChg chg="mod">
          <ac:chgData name="Jan Brejcha" userId="9918b1b6-a2fb-401b-9901-619eea43a624" providerId="ADAL" clId="{1433008A-352D-4593-885B-B5B967D39038}" dt="2024-01-29T13:08:37.786" v="3172" actId="1076"/>
          <ac:spMkLst>
            <pc:docMk/>
            <pc:sldMk cId="504515203" sldId="2147348821"/>
            <ac:spMk id="47" creationId="{3BFDF159-8ABA-AFE6-7129-B17850704D69}"/>
          </ac:spMkLst>
        </pc:spChg>
        <pc:spChg chg="mod">
          <ac:chgData name="Jan Brejcha" userId="9918b1b6-a2fb-401b-9901-619eea43a624" providerId="ADAL" clId="{1433008A-352D-4593-885B-B5B967D39038}" dt="2024-01-29T13:08:37.786" v="3172" actId="1076"/>
          <ac:spMkLst>
            <pc:docMk/>
            <pc:sldMk cId="504515203" sldId="2147348821"/>
            <ac:spMk id="48" creationId="{D1405A90-B07D-16FD-F7C9-D6810A0C3118}"/>
          </ac:spMkLst>
        </pc:spChg>
        <pc:spChg chg="mod">
          <ac:chgData name="Jan Brejcha" userId="9918b1b6-a2fb-401b-9901-619eea43a624" providerId="ADAL" clId="{1433008A-352D-4593-885B-B5B967D39038}" dt="2024-01-29T13:08:37.786" v="3172" actId="1076"/>
          <ac:spMkLst>
            <pc:docMk/>
            <pc:sldMk cId="504515203" sldId="2147348821"/>
            <ac:spMk id="50" creationId="{935979E4-6556-2BD7-D067-C1374B4B7154}"/>
          </ac:spMkLst>
        </pc:spChg>
        <pc:spChg chg="add mod">
          <ac:chgData name="Jan Brejcha" userId="9918b1b6-a2fb-401b-9901-619eea43a624" providerId="ADAL" clId="{1433008A-352D-4593-885B-B5B967D39038}" dt="2024-01-29T13:08:37.786" v="3172" actId="1076"/>
          <ac:spMkLst>
            <pc:docMk/>
            <pc:sldMk cId="504515203" sldId="2147348821"/>
            <ac:spMk id="51" creationId="{A721BB12-A55D-266F-D9AE-6C6B02DDFBEA}"/>
          </ac:spMkLst>
        </pc:spChg>
        <pc:spChg chg="add mod ord">
          <ac:chgData name="Jan Brejcha" userId="9918b1b6-a2fb-401b-9901-619eea43a624" providerId="ADAL" clId="{1433008A-352D-4593-885B-B5B967D39038}" dt="2024-01-29T08:26:17.418" v="2255" actId="207"/>
          <ac:spMkLst>
            <pc:docMk/>
            <pc:sldMk cId="504515203" sldId="2147348821"/>
            <ac:spMk id="52" creationId="{91BF1ECB-FB64-FE0E-201C-8C166ED48703}"/>
          </ac:spMkLst>
        </pc:spChg>
        <pc:spChg chg="add mod">
          <ac:chgData name="Jan Brejcha" userId="9918b1b6-a2fb-401b-9901-619eea43a624" providerId="ADAL" clId="{1433008A-352D-4593-885B-B5B967D39038}" dt="2024-01-29T13:08:37.786" v="3172" actId="1076"/>
          <ac:spMkLst>
            <pc:docMk/>
            <pc:sldMk cId="504515203" sldId="2147348821"/>
            <ac:spMk id="54" creationId="{1A96242D-0A2A-4641-649B-C61CAC0AFEC5}"/>
          </ac:spMkLst>
        </pc:spChg>
        <pc:spChg chg="add mod">
          <ac:chgData name="Jan Brejcha" userId="9918b1b6-a2fb-401b-9901-619eea43a624" providerId="ADAL" clId="{1433008A-352D-4593-885B-B5B967D39038}" dt="2024-01-29T13:08:37.786" v="3172" actId="1076"/>
          <ac:spMkLst>
            <pc:docMk/>
            <pc:sldMk cId="504515203" sldId="2147348821"/>
            <ac:spMk id="55" creationId="{EE4B6EA2-E102-8A85-A13F-828E509EBA9B}"/>
          </ac:spMkLst>
        </pc:spChg>
        <pc:spChg chg="add mod">
          <ac:chgData name="Jan Brejcha" userId="9918b1b6-a2fb-401b-9901-619eea43a624" providerId="ADAL" clId="{1433008A-352D-4593-885B-B5B967D39038}" dt="2024-01-29T13:08:37.786" v="3172" actId="1076"/>
          <ac:spMkLst>
            <pc:docMk/>
            <pc:sldMk cId="504515203" sldId="2147348821"/>
            <ac:spMk id="58" creationId="{07F5EC0D-009C-2D2B-B58D-A9374ECFC09E}"/>
          </ac:spMkLst>
        </pc:spChg>
        <pc:spChg chg="add mod">
          <ac:chgData name="Jan Brejcha" userId="9918b1b6-a2fb-401b-9901-619eea43a624" providerId="ADAL" clId="{1433008A-352D-4593-885B-B5B967D39038}" dt="2024-01-29T13:08:37.786" v="3172" actId="1076"/>
          <ac:spMkLst>
            <pc:docMk/>
            <pc:sldMk cId="504515203" sldId="2147348821"/>
            <ac:spMk id="59" creationId="{02FA1686-5864-88D0-1AAB-B9F97C149D04}"/>
          </ac:spMkLst>
        </pc:spChg>
        <pc:spChg chg="add mod">
          <ac:chgData name="Jan Brejcha" userId="9918b1b6-a2fb-401b-9901-619eea43a624" providerId="ADAL" clId="{1433008A-352D-4593-885B-B5B967D39038}" dt="2024-01-29T13:08:37.786" v="3172" actId="1076"/>
          <ac:spMkLst>
            <pc:docMk/>
            <pc:sldMk cId="504515203" sldId="2147348821"/>
            <ac:spMk id="61" creationId="{E6D29EA5-1A00-5061-98A3-A9EF1228E18C}"/>
          </ac:spMkLst>
        </pc:spChg>
        <pc:spChg chg="add mod">
          <ac:chgData name="Jan Brejcha" userId="9918b1b6-a2fb-401b-9901-619eea43a624" providerId="ADAL" clId="{1433008A-352D-4593-885B-B5B967D39038}" dt="2024-01-29T13:08:37.786" v="3172" actId="1076"/>
          <ac:spMkLst>
            <pc:docMk/>
            <pc:sldMk cId="504515203" sldId="2147348821"/>
            <ac:spMk id="63" creationId="{4147C66E-5B88-5B5A-E707-76C59835B8DA}"/>
          </ac:spMkLst>
        </pc:spChg>
        <pc:spChg chg="add mod">
          <ac:chgData name="Jan Brejcha" userId="9918b1b6-a2fb-401b-9901-619eea43a624" providerId="ADAL" clId="{1433008A-352D-4593-885B-B5B967D39038}" dt="2024-01-29T13:08:37.786" v="3172" actId="1076"/>
          <ac:spMkLst>
            <pc:docMk/>
            <pc:sldMk cId="504515203" sldId="2147348821"/>
            <ac:spMk id="8192" creationId="{CA6A4CD6-9DF4-CF7D-0682-CB1A0A707A29}"/>
          </ac:spMkLst>
        </pc:spChg>
        <pc:spChg chg="add mod">
          <ac:chgData name="Jan Brejcha" userId="9918b1b6-a2fb-401b-9901-619eea43a624" providerId="ADAL" clId="{1433008A-352D-4593-885B-B5B967D39038}" dt="2024-01-29T13:08:37.786" v="3172" actId="1076"/>
          <ac:spMkLst>
            <pc:docMk/>
            <pc:sldMk cId="504515203" sldId="2147348821"/>
            <ac:spMk id="8193" creationId="{49CDC75C-E1DB-02B8-D2FF-70546AAAA247}"/>
          </ac:spMkLst>
        </pc:spChg>
        <pc:spChg chg="add mod">
          <ac:chgData name="Jan Brejcha" userId="9918b1b6-a2fb-401b-9901-619eea43a624" providerId="ADAL" clId="{1433008A-352D-4593-885B-B5B967D39038}" dt="2024-01-29T12:50:17.709" v="3161"/>
          <ac:spMkLst>
            <pc:docMk/>
            <pc:sldMk cId="504515203" sldId="2147348821"/>
            <ac:spMk id="8195" creationId="{2D7C4955-E190-AFBE-1384-172634B1B0A8}"/>
          </ac:spMkLst>
        </pc:spChg>
        <pc:picChg chg="add mod">
          <ac:chgData name="Jan Brejcha" userId="9918b1b6-a2fb-401b-9901-619eea43a624" providerId="ADAL" clId="{1433008A-352D-4593-885B-B5B967D39038}" dt="2024-01-28T20:24:14.686" v="1492" actId="167"/>
          <ac:picMkLst>
            <pc:docMk/>
            <pc:sldMk cId="504515203" sldId="2147348821"/>
            <ac:picMk id="8194" creationId="{03889E69-36C7-E27D-F34C-336E4C1F055E}"/>
          </ac:picMkLst>
        </pc:picChg>
        <pc:cxnChg chg="mod">
          <ac:chgData name="Jan Brejcha" userId="9918b1b6-a2fb-401b-9901-619eea43a624" providerId="ADAL" clId="{1433008A-352D-4593-885B-B5B967D39038}" dt="2024-01-29T13:08:37.786" v="3172" actId="1076"/>
          <ac:cxnSpMkLst>
            <pc:docMk/>
            <pc:sldMk cId="504515203" sldId="2147348821"/>
            <ac:cxnSpMk id="3" creationId="{9B443B9F-8192-3209-33FF-E634EEC36F6F}"/>
          </ac:cxnSpMkLst>
        </pc:cxnChg>
        <pc:cxnChg chg="mod">
          <ac:chgData name="Jan Brejcha" userId="9918b1b6-a2fb-401b-9901-619eea43a624" providerId="ADAL" clId="{1433008A-352D-4593-885B-B5B967D39038}" dt="2024-01-29T13:08:37.786" v="3172" actId="1076"/>
          <ac:cxnSpMkLst>
            <pc:docMk/>
            <pc:sldMk cId="504515203" sldId="2147348821"/>
            <ac:cxnSpMk id="4" creationId="{67A99B07-C683-9267-BB52-133E564B0C57}"/>
          </ac:cxnSpMkLst>
        </pc:cxnChg>
        <pc:cxnChg chg="mod">
          <ac:chgData name="Jan Brejcha" userId="9918b1b6-a2fb-401b-9901-619eea43a624" providerId="ADAL" clId="{1433008A-352D-4593-885B-B5B967D39038}" dt="2024-01-29T13:08:37.786" v="3172" actId="1076"/>
          <ac:cxnSpMkLst>
            <pc:docMk/>
            <pc:sldMk cId="504515203" sldId="2147348821"/>
            <ac:cxnSpMk id="5" creationId="{7292C002-6D28-357B-5556-C4F2E14C092D}"/>
          </ac:cxnSpMkLst>
        </pc:cxnChg>
        <pc:cxnChg chg="mod">
          <ac:chgData name="Jan Brejcha" userId="9918b1b6-a2fb-401b-9901-619eea43a624" providerId="ADAL" clId="{1433008A-352D-4593-885B-B5B967D39038}" dt="2024-01-29T13:08:37.786" v="3172" actId="1076"/>
          <ac:cxnSpMkLst>
            <pc:docMk/>
            <pc:sldMk cId="504515203" sldId="2147348821"/>
            <ac:cxnSpMk id="7" creationId="{BADDD264-F8A9-5882-80D3-25478D26A3F4}"/>
          </ac:cxnSpMkLst>
        </pc:cxnChg>
        <pc:cxnChg chg="mod">
          <ac:chgData name="Jan Brejcha" userId="9918b1b6-a2fb-401b-9901-619eea43a624" providerId="ADAL" clId="{1433008A-352D-4593-885B-B5B967D39038}" dt="2024-01-29T13:08:37.786" v="3172" actId="1076"/>
          <ac:cxnSpMkLst>
            <pc:docMk/>
            <pc:sldMk cId="504515203" sldId="2147348821"/>
            <ac:cxnSpMk id="9" creationId="{4482D7BA-3158-539D-236F-E67D6523CD38}"/>
          </ac:cxnSpMkLst>
        </pc:cxnChg>
        <pc:cxnChg chg="mod">
          <ac:chgData name="Jan Brejcha" userId="9918b1b6-a2fb-401b-9901-619eea43a624" providerId="ADAL" clId="{1433008A-352D-4593-885B-B5B967D39038}" dt="2024-01-29T13:08:37.786" v="3172" actId="1076"/>
          <ac:cxnSpMkLst>
            <pc:docMk/>
            <pc:sldMk cId="504515203" sldId="2147348821"/>
            <ac:cxnSpMk id="10" creationId="{2CEF7938-743D-A73A-31BC-3839C4666465}"/>
          </ac:cxnSpMkLst>
        </pc:cxnChg>
        <pc:cxnChg chg="mod">
          <ac:chgData name="Jan Brejcha" userId="9918b1b6-a2fb-401b-9901-619eea43a624" providerId="ADAL" clId="{1433008A-352D-4593-885B-B5B967D39038}" dt="2024-01-29T13:08:37.786" v="3172" actId="1076"/>
          <ac:cxnSpMkLst>
            <pc:docMk/>
            <pc:sldMk cId="504515203" sldId="2147348821"/>
            <ac:cxnSpMk id="14" creationId="{42DEDBFC-00AC-9B33-53FD-CF3FF474FFF3}"/>
          </ac:cxnSpMkLst>
        </pc:cxnChg>
        <pc:cxnChg chg="mod">
          <ac:chgData name="Jan Brejcha" userId="9918b1b6-a2fb-401b-9901-619eea43a624" providerId="ADAL" clId="{1433008A-352D-4593-885B-B5B967D39038}" dt="2024-01-29T13:08:37.786" v="3172" actId="1076"/>
          <ac:cxnSpMkLst>
            <pc:docMk/>
            <pc:sldMk cId="504515203" sldId="2147348821"/>
            <ac:cxnSpMk id="16" creationId="{881F5D11-DBFD-9711-E18E-29F5D9210410}"/>
          </ac:cxnSpMkLst>
        </pc:cxnChg>
        <pc:cxnChg chg="mod">
          <ac:chgData name="Jan Brejcha" userId="9918b1b6-a2fb-401b-9901-619eea43a624" providerId="ADAL" clId="{1433008A-352D-4593-885B-B5B967D39038}" dt="2024-01-29T13:08:37.786" v="3172" actId="1076"/>
          <ac:cxnSpMkLst>
            <pc:docMk/>
            <pc:sldMk cId="504515203" sldId="2147348821"/>
            <ac:cxnSpMk id="18" creationId="{86B09ABB-191B-514E-7611-6C9E991CB73C}"/>
          </ac:cxnSpMkLst>
        </pc:cxnChg>
        <pc:cxnChg chg="mod">
          <ac:chgData name="Jan Brejcha" userId="9918b1b6-a2fb-401b-9901-619eea43a624" providerId="ADAL" clId="{1433008A-352D-4593-885B-B5B967D39038}" dt="2024-01-29T13:08:37.786" v="3172" actId="1076"/>
          <ac:cxnSpMkLst>
            <pc:docMk/>
            <pc:sldMk cId="504515203" sldId="2147348821"/>
            <ac:cxnSpMk id="22" creationId="{50E146F9-19F8-97FD-92E9-FA57BD20485E}"/>
          </ac:cxnSpMkLst>
        </pc:cxnChg>
        <pc:cxnChg chg="mod">
          <ac:chgData name="Jan Brejcha" userId="9918b1b6-a2fb-401b-9901-619eea43a624" providerId="ADAL" clId="{1433008A-352D-4593-885B-B5B967D39038}" dt="2024-01-29T13:08:37.786" v="3172" actId="1076"/>
          <ac:cxnSpMkLst>
            <pc:docMk/>
            <pc:sldMk cId="504515203" sldId="2147348821"/>
            <ac:cxnSpMk id="26" creationId="{83E40018-33A2-C4C4-064A-1F4A032A9CD7}"/>
          </ac:cxnSpMkLst>
        </pc:cxnChg>
        <pc:cxnChg chg="mod">
          <ac:chgData name="Jan Brejcha" userId="9918b1b6-a2fb-401b-9901-619eea43a624" providerId="ADAL" clId="{1433008A-352D-4593-885B-B5B967D39038}" dt="2024-01-29T13:08:37.786" v="3172" actId="1076"/>
          <ac:cxnSpMkLst>
            <pc:docMk/>
            <pc:sldMk cId="504515203" sldId="2147348821"/>
            <ac:cxnSpMk id="30" creationId="{327744D7-A475-ACD7-42E7-82B49F1E8B32}"/>
          </ac:cxnSpMkLst>
        </pc:cxnChg>
        <pc:cxnChg chg="mod">
          <ac:chgData name="Jan Brejcha" userId="9918b1b6-a2fb-401b-9901-619eea43a624" providerId="ADAL" clId="{1433008A-352D-4593-885B-B5B967D39038}" dt="2024-01-29T13:08:37.786" v="3172" actId="1076"/>
          <ac:cxnSpMkLst>
            <pc:docMk/>
            <pc:sldMk cId="504515203" sldId="2147348821"/>
            <ac:cxnSpMk id="32" creationId="{3C39BDFC-4260-DC84-DEED-86BA6365F51A}"/>
          </ac:cxnSpMkLst>
        </pc:cxnChg>
        <pc:cxnChg chg="mod">
          <ac:chgData name="Jan Brejcha" userId="9918b1b6-a2fb-401b-9901-619eea43a624" providerId="ADAL" clId="{1433008A-352D-4593-885B-B5B967D39038}" dt="2024-01-29T13:08:37.786" v="3172" actId="1076"/>
          <ac:cxnSpMkLst>
            <pc:docMk/>
            <pc:sldMk cId="504515203" sldId="2147348821"/>
            <ac:cxnSpMk id="36" creationId="{A3DC288C-44A7-B13D-D16E-BD4DF18B194C}"/>
          </ac:cxnSpMkLst>
        </pc:cxnChg>
        <pc:cxnChg chg="mod">
          <ac:chgData name="Jan Brejcha" userId="9918b1b6-a2fb-401b-9901-619eea43a624" providerId="ADAL" clId="{1433008A-352D-4593-885B-B5B967D39038}" dt="2024-01-29T13:08:37.786" v="3172" actId="1076"/>
          <ac:cxnSpMkLst>
            <pc:docMk/>
            <pc:sldMk cId="504515203" sldId="2147348821"/>
            <ac:cxnSpMk id="37" creationId="{CB117E2A-EA41-DD11-9D0B-BA7C8A0964BD}"/>
          </ac:cxnSpMkLst>
        </pc:cxnChg>
        <pc:cxnChg chg="mod">
          <ac:chgData name="Jan Brejcha" userId="9918b1b6-a2fb-401b-9901-619eea43a624" providerId="ADAL" clId="{1433008A-352D-4593-885B-B5B967D39038}" dt="2024-01-29T13:08:37.786" v="3172" actId="1076"/>
          <ac:cxnSpMkLst>
            <pc:docMk/>
            <pc:sldMk cId="504515203" sldId="2147348821"/>
            <ac:cxnSpMk id="40" creationId="{81A4E6E1-9055-0499-7787-A1758FFD6893}"/>
          </ac:cxnSpMkLst>
        </pc:cxnChg>
        <pc:cxnChg chg="mod">
          <ac:chgData name="Jan Brejcha" userId="9918b1b6-a2fb-401b-9901-619eea43a624" providerId="ADAL" clId="{1433008A-352D-4593-885B-B5B967D39038}" dt="2024-01-29T13:08:37.786" v="3172" actId="1076"/>
          <ac:cxnSpMkLst>
            <pc:docMk/>
            <pc:sldMk cId="504515203" sldId="2147348821"/>
            <ac:cxnSpMk id="46" creationId="{7AE3668D-569D-0EA2-5BE5-4659D18372FD}"/>
          </ac:cxnSpMkLst>
        </pc:cxnChg>
        <pc:cxnChg chg="mod">
          <ac:chgData name="Jan Brejcha" userId="9918b1b6-a2fb-401b-9901-619eea43a624" providerId="ADAL" clId="{1433008A-352D-4593-885B-B5B967D39038}" dt="2024-01-29T13:08:37.786" v="3172" actId="1076"/>
          <ac:cxnSpMkLst>
            <pc:docMk/>
            <pc:sldMk cId="504515203" sldId="2147348821"/>
            <ac:cxnSpMk id="49" creationId="{9801DEB9-C2F7-8624-18B5-A03C2E15ACE7}"/>
          </ac:cxnSpMkLst>
        </pc:cxnChg>
        <pc:cxnChg chg="add mod">
          <ac:chgData name="Jan Brejcha" userId="9918b1b6-a2fb-401b-9901-619eea43a624" providerId="ADAL" clId="{1433008A-352D-4593-885B-B5B967D39038}" dt="2024-01-29T13:08:37.786" v="3172" actId="1076"/>
          <ac:cxnSpMkLst>
            <pc:docMk/>
            <pc:sldMk cId="504515203" sldId="2147348821"/>
            <ac:cxnSpMk id="53" creationId="{83D28EEE-40AF-4348-B908-BB8DC0B9FC9D}"/>
          </ac:cxnSpMkLst>
        </pc:cxnChg>
        <pc:cxnChg chg="add mod">
          <ac:chgData name="Jan Brejcha" userId="9918b1b6-a2fb-401b-9901-619eea43a624" providerId="ADAL" clId="{1433008A-352D-4593-885B-B5B967D39038}" dt="2024-01-29T13:08:37.786" v="3172" actId="1076"/>
          <ac:cxnSpMkLst>
            <pc:docMk/>
            <pc:sldMk cId="504515203" sldId="2147348821"/>
            <ac:cxnSpMk id="56" creationId="{0BAB0DEB-09B4-7F8F-65C7-C5845E7677C1}"/>
          </ac:cxnSpMkLst>
        </pc:cxnChg>
        <pc:cxnChg chg="add mod">
          <ac:chgData name="Jan Brejcha" userId="9918b1b6-a2fb-401b-9901-619eea43a624" providerId="ADAL" clId="{1433008A-352D-4593-885B-B5B967D39038}" dt="2024-01-29T13:08:37.786" v="3172" actId="1076"/>
          <ac:cxnSpMkLst>
            <pc:docMk/>
            <pc:sldMk cId="504515203" sldId="2147348821"/>
            <ac:cxnSpMk id="57" creationId="{D95B9B62-94FD-A018-62B5-7EC4709E45B6}"/>
          </ac:cxnSpMkLst>
        </pc:cxnChg>
        <pc:cxnChg chg="add mod">
          <ac:chgData name="Jan Brejcha" userId="9918b1b6-a2fb-401b-9901-619eea43a624" providerId="ADAL" clId="{1433008A-352D-4593-885B-B5B967D39038}" dt="2024-01-29T13:08:37.786" v="3172" actId="1076"/>
          <ac:cxnSpMkLst>
            <pc:docMk/>
            <pc:sldMk cId="504515203" sldId="2147348821"/>
            <ac:cxnSpMk id="60" creationId="{407DB282-1D6F-357F-B96F-FCD5842E43AC}"/>
          </ac:cxnSpMkLst>
        </pc:cxnChg>
        <pc:cxnChg chg="add mod">
          <ac:chgData name="Jan Brejcha" userId="9918b1b6-a2fb-401b-9901-619eea43a624" providerId="ADAL" clId="{1433008A-352D-4593-885B-B5B967D39038}" dt="2024-01-29T13:08:37.786" v="3172" actId="1076"/>
          <ac:cxnSpMkLst>
            <pc:docMk/>
            <pc:sldMk cId="504515203" sldId="2147348821"/>
            <ac:cxnSpMk id="62" creationId="{570E95C2-E4AA-1747-7CF6-7E582BF62F06}"/>
          </ac:cxnSpMkLst>
        </pc:cxnChg>
      </pc:sldChg>
      <pc:sldChg chg="addSp delSp modSp add mod ord modTransition setBg">
        <pc:chgData name="Jan Brejcha" userId="9918b1b6-a2fb-401b-9901-619eea43a624" providerId="ADAL" clId="{1433008A-352D-4593-885B-B5B967D39038}" dt="2024-01-29T14:01:43.594" v="3364" actId="14100"/>
        <pc:sldMkLst>
          <pc:docMk/>
          <pc:sldMk cId="1471462072" sldId="2147348822"/>
        </pc:sldMkLst>
        <pc:spChg chg="add mod ord">
          <ac:chgData name="Jan Brejcha" userId="9918b1b6-a2fb-401b-9901-619eea43a624" providerId="ADAL" clId="{1433008A-352D-4593-885B-B5B967D39038}" dt="2024-01-29T14:01:43.594" v="3364" actId="14100"/>
          <ac:spMkLst>
            <pc:docMk/>
            <pc:sldMk cId="1471462072" sldId="2147348822"/>
            <ac:spMk id="2" creationId="{D8E07371-D2BE-C919-28D4-633C0826F8FF}"/>
          </ac:spMkLst>
        </pc:spChg>
        <pc:spChg chg="add mod">
          <ac:chgData name="Jan Brejcha" userId="9918b1b6-a2fb-401b-9901-619eea43a624" providerId="ADAL" clId="{1433008A-352D-4593-885B-B5B967D39038}" dt="2024-01-28T18:53:06.581" v="1344" actId="571"/>
          <ac:spMkLst>
            <pc:docMk/>
            <pc:sldMk cId="1471462072" sldId="2147348822"/>
            <ac:spMk id="3" creationId="{6E6ADD0B-07C7-F614-404A-D20EE35D89A9}"/>
          </ac:spMkLst>
        </pc:spChg>
        <pc:spChg chg="del">
          <ac:chgData name="Jan Brejcha" userId="9918b1b6-a2fb-401b-9901-619eea43a624" providerId="ADAL" clId="{1433008A-352D-4593-885B-B5B967D39038}" dt="2024-01-26T14:13:30.663" v="479" actId="478"/>
          <ac:spMkLst>
            <pc:docMk/>
            <pc:sldMk cId="1471462072" sldId="2147348822"/>
            <ac:spMk id="6" creationId="{66376B80-51A6-1C25-0A20-44B8B946E7D6}"/>
          </ac:spMkLst>
        </pc:spChg>
        <pc:spChg chg="del">
          <ac:chgData name="Jan Brejcha" userId="9918b1b6-a2fb-401b-9901-619eea43a624" providerId="ADAL" clId="{1433008A-352D-4593-885B-B5B967D39038}" dt="2024-01-26T14:13:30.663" v="479" actId="478"/>
          <ac:spMkLst>
            <pc:docMk/>
            <pc:sldMk cId="1471462072" sldId="2147348822"/>
            <ac:spMk id="8" creationId="{E22477C6-B78C-5095-A72F-FB0F2F09D123}"/>
          </ac:spMkLst>
        </pc:spChg>
        <pc:spChg chg="del">
          <ac:chgData name="Jan Brejcha" userId="9918b1b6-a2fb-401b-9901-619eea43a624" providerId="ADAL" clId="{1433008A-352D-4593-885B-B5B967D39038}" dt="2024-01-26T14:13:30.663" v="479" actId="478"/>
          <ac:spMkLst>
            <pc:docMk/>
            <pc:sldMk cId="1471462072" sldId="2147348822"/>
            <ac:spMk id="11" creationId="{38860D86-1D26-DBFB-EDE9-FF5935899245}"/>
          </ac:spMkLst>
        </pc:spChg>
        <pc:spChg chg="del">
          <ac:chgData name="Jan Brejcha" userId="9918b1b6-a2fb-401b-9901-619eea43a624" providerId="ADAL" clId="{1433008A-352D-4593-885B-B5B967D39038}" dt="2024-01-26T14:13:30.663" v="479" actId="478"/>
          <ac:spMkLst>
            <pc:docMk/>
            <pc:sldMk cId="1471462072" sldId="2147348822"/>
            <ac:spMk id="12" creationId="{89CA0429-4B09-369B-175A-A8FDEFD64597}"/>
          </ac:spMkLst>
        </pc:spChg>
        <pc:spChg chg="del mod">
          <ac:chgData name="Jan Brejcha" userId="9918b1b6-a2fb-401b-9901-619eea43a624" providerId="ADAL" clId="{1433008A-352D-4593-885B-B5B967D39038}" dt="2024-01-26T14:31:36.370" v="618" actId="478"/>
          <ac:spMkLst>
            <pc:docMk/>
            <pc:sldMk cId="1471462072" sldId="2147348822"/>
            <ac:spMk id="13" creationId="{C166F112-21D2-E500-E37A-8DDFCFFD1AC3}"/>
          </ac:spMkLst>
        </pc:spChg>
        <pc:spChg chg="del">
          <ac:chgData name="Jan Brejcha" userId="9918b1b6-a2fb-401b-9901-619eea43a624" providerId="ADAL" clId="{1433008A-352D-4593-885B-B5B967D39038}" dt="2024-01-26T14:13:35.392" v="480" actId="478"/>
          <ac:spMkLst>
            <pc:docMk/>
            <pc:sldMk cId="1471462072" sldId="2147348822"/>
            <ac:spMk id="15" creationId="{3288E8DD-73A6-BC6E-890E-80DFA8E86528}"/>
          </ac:spMkLst>
        </pc:spChg>
        <pc:spChg chg="del">
          <ac:chgData name="Jan Brejcha" userId="9918b1b6-a2fb-401b-9901-619eea43a624" providerId="ADAL" clId="{1433008A-352D-4593-885B-B5B967D39038}" dt="2024-01-26T14:13:30.663" v="479" actId="478"/>
          <ac:spMkLst>
            <pc:docMk/>
            <pc:sldMk cId="1471462072" sldId="2147348822"/>
            <ac:spMk id="17" creationId="{8A40DB55-AD1A-88B1-8D6B-C8F858C0AA13}"/>
          </ac:spMkLst>
        </pc:spChg>
        <pc:spChg chg="del">
          <ac:chgData name="Jan Brejcha" userId="9918b1b6-a2fb-401b-9901-619eea43a624" providerId="ADAL" clId="{1433008A-352D-4593-885B-B5B967D39038}" dt="2024-01-26T14:13:43.667" v="483" actId="478"/>
          <ac:spMkLst>
            <pc:docMk/>
            <pc:sldMk cId="1471462072" sldId="2147348822"/>
            <ac:spMk id="19" creationId="{D7B17FFD-29B7-7ACC-5A64-05247A911D3D}"/>
          </ac:spMkLst>
        </pc:spChg>
        <pc:spChg chg="del">
          <ac:chgData name="Jan Brejcha" userId="9918b1b6-a2fb-401b-9901-619eea43a624" providerId="ADAL" clId="{1433008A-352D-4593-885B-B5B967D39038}" dt="2024-01-26T14:13:30.663" v="479" actId="478"/>
          <ac:spMkLst>
            <pc:docMk/>
            <pc:sldMk cId="1471462072" sldId="2147348822"/>
            <ac:spMk id="20" creationId="{5E7C2D27-779D-8B28-AE4F-77F1D641CC50}"/>
          </ac:spMkLst>
        </pc:spChg>
        <pc:spChg chg="del">
          <ac:chgData name="Jan Brejcha" userId="9918b1b6-a2fb-401b-9901-619eea43a624" providerId="ADAL" clId="{1433008A-352D-4593-885B-B5B967D39038}" dt="2024-01-26T14:13:35.392" v="480" actId="478"/>
          <ac:spMkLst>
            <pc:docMk/>
            <pc:sldMk cId="1471462072" sldId="2147348822"/>
            <ac:spMk id="21" creationId="{D6714246-500C-C950-9CA8-E56B64CB79FF}"/>
          </ac:spMkLst>
        </pc:spChg>
        <pc:spChg chg="del">
          <ac:chgData name="Jan Brejcha" userId="9918b1b6-a2fb-401b-9901-619eea43a624" providerId="ADAL" clId="{1433008A-352D-4593-885B-B5B967D39038}" dt="2024-01-26T14:13:30.663" v="479" actId="478"/>
          <ac:spMkLst>
            <pc:docMk/>
            <pc:sldMk cId="1471462072" sldId="2147348822"/>
            <ac:spMk id="23" creationId="{90394B67-7126-B127-6BC4-C39B54BE0264}"/>
          </ac:spMkLst>
        </pc:spChg>
        <pc:spChg chg="del">
          <ac:chgData name="Jan Brejcha" userId="9918b1b6-a2fb-401b-9901-619eea43a624" providerId="ADAL" clId="{1433008A-352D-4593-885B-B5B967D39038}" dt="2024-01-26T14:13:35.392" v="480" actId="478"/>
          <ac:spMkLst>
            <pc:docMk/>
            <pc:sldMk cId="1471462072" sldId="2147348822"/>
            <ac:spMk id="25" creationId="{C467330C-5EB5-414C-668A-C157A5C1221C}"/>
          </ac:spMkLst>
        </pc:spChg>
        <pc:spChg chg="del">
          <ac:chgData name="Jan Brejcha" userId="9918b1b6-a2fb-401b-9901-619eea43a624" providerId="ADAL" clId="{1433008A-352D-4593-885B-B5B967D39038}" dt="2024-01-26T14:13:35.392" v="480" actId="478"/>
          <ac:spMkLst>
            <pc:docMk/>
            <pc:sldMk cId="1471462072" sldId="2147348822"/>
            <ac:spMk id="27" creationId="{0428BB3F-E303-2866-0118-CD203B77B27D}"/>
          </ac:spMkLst>
        </pc:spChg>
        <pc:spChg chg="del">
          <ac:chgData name="Jan Brejcha" userId="9918b1b6-a2fb-401b-9901-619eea43a624" providerId="ADAL" clId="{1433008A-352D-4593-885B-B5B967D39038}" dt="2024-01-26T14:13:35.392" v="480" actId="478"/>
          <ac:spMkLst>
            <pc:docMk/>
            <pc:sldMk cId="1471462072" sldId="2147348822"/>
            <ac:spMk id="28" creationId="{9B553B05-73A1-B595-3199-22FBC9C74041}"/>
          </ac:spMkLst>
        </pc:spChg>
        <pc:spChg chg="del">
          <ac:chgData name="Jan Brejcha" userId="9918b1b6-a2fb-401b-9901-619eea43a624" providerId="ADAL" clId="{1433008A-352D-4593-885B-B5B967D39038}" dt="2024-01-26T14:13:43.667" v="483" actId="478"/>
          <ac:spMkLst>
            <pc:docMk/>
            <pc:sldMk cId="1471462072" sldId="2147348822"/>
            <ac:spMk id="29" creationId="{B07756ED-C091-4101-CF1D-028DB1AD670E}"/>
          </ac:spMkLst>
        </pc:spChg>
        <pc:spChg chg="del">
          <ac:chgData name="Jan Brejcha" userId="9918b1b6-a2fb-401b-9901-619eea43a624" providerId="ADAL" clId="{1433008A-352D-4593-885B-B5B967D39038}" dt="2024-01-26T14:13:30.663" v="479" actId="478"/>
          <ac:spMkLst>
            <pc:docMk/>
            <pc:sldMk cId="1471462072" sldId="2147348822"/>
            <ac:spMk id="31" creationId="{997D5CB3-7DE9-D070-18EA-1EBD822C76A4}"/>
          </ac:spMkLst>
        </pc:spChg>
        <pc:spChg chg="del">
          <ac:chgData name="Jan Brejcha" userId="9918b1b6-a2fb-401b-9901-619eea43a624" providerId="ADAL" clId="{1433008A-352D-4593-885B-B5B967D39038}" dt="2024-01-26T14:13:43.667" v="483" actId="478"/>
          <ac:spMkLst>
            <pc:docMk/>
            <pc:sldMk cId="1471462072" sldId="2147348822"/>
            <ac:spMk id="33" creationId="{2FD1C5D6-35DE-030B-C625-B4138CCA4FC2}"/>
          </ac:spMkLst>
        </pc:spChg>
        <pc:spChg chg="del">
          <ac:chgData name="Jan Brejcha" userId="9918b1b6-a2fb-401b-9901-619eea43a624" providerId="ADAL" clId="{1433008A-352D-4593-885B-B5B967D39038}" dt="2024-01-26T14:13:35.392" v="480" actId="478"/>
          <ac:spMkLst>
            <pc:docMk/>
            <pc:sldMk cId="1471462072" sldId="2147348822"/>
            <ac:spMk id="34" creationId="{635FFA82-3968-9AF8-F2A4-0200C69C6AB9}"/>
          </ac:spMkLst>
        </pc:spChg>
        <pc:spChg chg="del">
          <ac:chgData name="Jan Brejcha" userId="9918b1b6-a2fb-401b-9901-619eea43a624" providerId="ADAL" clId="{1433008A-352D-4593-885B-B5B967D39038}" dt="2024-01-26T14:13:35.392" v="480" actId="478"/>
          <ac:spMkLst>
            <pc:docMk/>
            <pc:sldMk cId="1471462072" sldId="2147348822"/>
            <ac:spMk id="35" creationId="{B3A16B20-AFF5-48D9-A5B0-9144A067B3C6}"/>
          </ac:spMkLst>
        </pc:spChg>
        <pc:spChg chg="del">
          <ac:chgData name="Jan Brejcha" userId="9918b1b6-a2fb-401b-9901-619eea43a624" providerId="ADAL" clId="{1433008A-352D-4593-885B-B5B967D39038}" dt="2024-01-26T14:13:35.392" v="480" actId="478"/>
          <ac:spMkLst>
            <pc:docMk/>
            <pc:sldMk cId="1471462072" sldId="2147348822"/>
            <ac:spMk id="38" creationId="{78AC2CC3-0C98-B79C-57FA-5B3456FCCB8F}"/>
          </ac:spMkLst>
        </pc:spChg>
        <pc:spChg chg="del">
          <ac:chgData name="Jan Brejcha" userId="9918b1b6-a2fb-401b-9901-619eea43a624" providerId="ADAL" clId="{1433008A-352D-4593-885B-B5B967D39038}" dt="2024-01-26T14:13:30.663" v="479" actId="478"/>
          <ac:spMkLst>
            <pc:docMk/>
            <pc:sldMk cId="1471462072" sldId="2147348822"/>
            <ac:spMk id="39" creationId="{9AAF6632-B0E7-75E4-E70C-447CB0444F0E}"/>
          </ac:spMkLst>
        </pc:spChg>
        <pc:spChg chg="del">
          <ac:chgData name="Jan Brejcha" userId="9918b1b6-a2fb-401b-9901-619eea43a624" providerId="ADAL" clId="{1433008A-352D-4593-885B-B5B967D39038}" dt="2024-01-26T14:13:30.663" v="479" actId="478"/>
          <ac:spMkLst>
            <pc:docMk/>
            <pc:sldMk cId="1471462072" sldId="2147348822"/>
            <ac:spMk id="41" creationId="{05CE58B2-267C-98F1-8F7E-4A9498FAA209}"/>
          </ac:spMkLst>
        </pc:spChg>
        <pc:spChg chg="del">
          <ac:chgData name="Jan Brejcha" userId="9918b1b6-a2fb-401b-9901-619eea43a624" providerId="ADAL" clId="{1433008A-352D-4593-885B-B5B967D39038}" dt="2024-01-26T14:13:37.608" v="481" actId="478"/>
          <ac:spMkLst>
            <pc:docMk/>
            <pc:sldMk cId="1471462072" sldId="2147348822"/>
            <ac:spMk id="42" creationId="{13162913-2A52-0A0A-3105-121E14EC5F2C}"/>
          </ac:spMkLst>
        </pc:spChg>
        <pc:spChg chg="del">
          <ac:chgData name="Jan Brejcha" userId="9918b1b6-a2fb-401b-9901-619eea43a624" providerId="ADAL" clId="{1433008A-352D-4593-885B-B5B967D39038}" dt="2024-01-26T14:13:30.663" v="479" actId="478"/>
          <ac:spMkLst>
            <pc:docMk/>
            <pc:sldMk cId="1471462072" sldId="2147348822"/>
            <ac:spMk id="43" creationId="{3057677A-AB14-EAEA-D978-4DFE23A064E8}"/>
          </ac:spMkLst>
        </pc:spChg>
        <pc:spChg chg="del">
          <ac:chgData name="Jan Brejcha" userId="9918b1b6-a2fb-401b-9901-619eea43a624" providerId="ADAL" clId="{1433008A-352D-4593-885B-B5B967D39038}" dt="2024-01-26T14:13:35.392" v="480" actId="478"/>
          <ac:spMkLst>
            <pc:docMk/>
            <pc:sldMk cId="1471462072" sldId="2147348822"/>
            <ac:spMk id="44" creationId="{993A2C44-5FBC-4EA4-7585-457B0B41ECF9}"/>
          </ac:spMkLst>
        </pc:spChg>
        <pc:spChg chg="del">
          <ac:chgData name="Jan Brejcha" userId="9918b1b6-a2fb-401b-9901-619eea43a624" providerId="ADAL" clId="{1433008A-352D-4593-885B-B5B967D39038}" dt="2024-01-26T14:13:35.392" v="480" actId="478"/>
          <ac:spMkLst>
            <pc:docMk/>
            <pc:sldMk cId="1471462072" sldId="2147348822"/>
            <ac:spMk id="45" creationId="{28C5BAE8-DDDB-BA12-4F81-96DD340CA35A}"/>
          </ac:spMkLst>
        </pc:spChg>
        <pc:spChg chg="del">
          <ac:chgData name="Jan Brejcha" userId="9918b1b6-a2fb-401b-9901-619eea43a624" providerId="ADAL" clId="{1433008A-352D-4593-885B-B5B967D39038}" dt="2024-01-26T14:13:35.392" v="480" actId="478"/>
          <ac:spMkLst>
            <pc:docMk/>
            <pc:sldMk cId="1471462072" sldId="2147348822"/>
            <ac:spMk id="47" creationId="{3BFDF159-8ABA-AFE6-7129-B17850704D69}"/>
          </ac:spMkLst>
        </pc:spChg>
        <pc:spChg chg="del">
          <ac:chgData name="Jan Brejcha" userId="9918b1b6-a2fb-401b-9901-619eea43a624" providerId="ADAL" clId="{1433008A-352D-4593-885B-B5B967D39038}" dt="2024-01-26T14:13:30.663" v="479" actId="478"/>
          <ac:spMkLst>
            <pc:docMk/>
            <pc:sldMk cId="1471462072" sldId="2147348822"/>
            <ac:spMk id="48" creationId="{D1405A90-B07D-16FD-F7C9-D6810A0C3118}"/>
          </ac:spMkLst>
        </pc:spChg>
        <pc:spChg chg="del">
          <ac:chgData name="Jan Brejcha" userId="9918b1b6-a2fb-401b-9901-619eea43a624" providerId="ADAL" clId="{1433008A-352D-4593-885B-B5B967D39038}" dt="2024-01-26T14:13:35.392" v="480" actId="478"/>
          <ac:spMkLst>
            <pc:docMk/>
            <pc:sldMk cId="1471462072" sldId="2147348822"/>
            <ac:spMk id="50" creationId="{935979E4-6556-2BD7-D067-C1374B4B7154}"/>
          </ac:spMkLst>
        </pc:spChg>
        <pc:spChg chg="add mod">
          <ac:chgData name="Jan Brejcha" userId="9918b1b6-a2fb-401b-9901-619eea43a624" providerId="ADAL" clId="{1433008A-352D-4593-885B-B5B967D39038}" dt="2024-01-28T18:51:43.257" v="1333" actId="207"/>
          <ac:spMkLst>
            <pc:docMk/>
            <pc:sldMk cId="1471462072" sldId="2147348822"/>
            <ac:spMk id="51" creationId="{2B08767E-1F3F-C609-889A-50885D3F90C5}"/>
          </ac:spMkLst>
        </pc:spChg>
        <pc:spChg chg="add del mod">
          <ac:chgData name="Jan Brejcha" userId="9918b1b6-a2fb-401b-9901-619eea43a624" providerId="ADAL" clId="{1433008A-352D-4593-885B-B5B967D39038}" dt="2024-01-26T14:50:20.424" v="791" actId="478"/>
          <ac:spMkLst>
            <pc:docMk/>
            <pc:sldMk cId="1471462072" sldId="2147348822"/>
            <ac:spMk id="79" creationId="{155CCFA1-9161-7C26-580F-8277CAD82820}"/>
          </ac:spMkLst>
        </pc:spChg>
        <pc:spChg chg="add mod">
          <ac:chgData name="Jan Brejcha" userId="9918b1b6-a2fb-401b-9901-619eea43a624" providerId="ADAL" clId="{1433008A-352D-4593-885B-B5B967D39038}" dt="2024-01-28T18:51:43.257" v="1333" actId="207"/>
          <ac:spMkLst>
            <pc:docMk/>
            <pc:sldMk cId="1471462072" sldId="2147348822"/>
            <ac:spMk id="98" creationId="{DCCE017F-5ECF-4D7D-3B1E-84FDC5D96F34}"/>
          </ac:spMkLst>
        </pc:spChg>
        <pc:spChg chg="add mod">
          <ac:chgData name="Jan Brejcha" userId="9918b1b6-a2fb-401b-9901-619eea43a624" providerId="ADAL" clId="{1433008A-352D-4593-885B-B5B967D39038}" dt="2024-01-28T18:51:43.257" v="1333" actId="207"/>
          <ac:spMkLst>
            <pc:docMk/>
            <pc:sldMk cId="1471462072" sldId="2147348822"/>
            <ac:spMk id="99" creationId="{DF6D86AD-2D7B-4157-1C7C-81A8DAC9B1E5}"/>
          </ac:spMkLst>
        </pc:spChg>
        <pc:spChg chg="add mod">
          <ac:chgData name="Jan Brejcha" userId="9918b1b6-a2fb-401b-9901-619eea43a624" providerId="ADAL" clId="{1433008A-352D-4593-885B-B5B967D39038}" dt="2024-01-28T18:51:43.257" v="1333" actId="207"/>
          <ac:spMkLst>
            <pc:docMk/>
            <pc:sldMk cId="1471462072" sldId="2147348822"/>
            <ac:spMk id="100" creationId="{84FA0BB1-0472-F778-90E4-22AE0708D809}"/>
          </ac:spMkLst>
        </pc:spChg>
        <pc:spChg chg="add mod">
          <ac:chgData name="Jan Brejcha" userId="9918b1b6-a2fb-401b-9901-619eea43a624" providerId="ADAL" clId="{1433008A-352D-4593-885B-B5B967D39038}" dt="2024-01-28T18:51:43.257" v="1333" actId="207"/>
          <ac:spMkLst>
            <pc:docMk/>
            <pc:sldMk cId="1471462072" sldId="2147348822"/>
            <ac:spMk id="102" creationId="{1539EC57-CBE0-8A94-7DB2-2BFEF1E276D6}"/>
          </ac:spMkLst>
        </pc:spChg>
        <pc:spChg chg="add mod">
          <ac:chgData name="Jan Brejcha" userId="9918b1b6-a2fb-401b-9901-619eea43a624" providerId="ADAL" clId="{1433008A-352D-4593-885B-B5B967D39038}" dt="2024-01-28T18:51:43.257" v="1333" actId="207"/>
          <ac:spMkLst>
            <pc:docMk/>
            <pc:sldMk cId="1471462072" sldId="2147348822"/>
            <ac:spMk id="104" creationId="{126511BE-FBC0-3092-8947-26A3A9505019}"/>
          </ac:spMkLst>
        </pc:spChg>
        <pc:spChg chg="add mod">
          <ac:chgData name="Jan Brejcha" userId="9918b1b6-a2fb-401b-9901-619eea43a624" providerId="ADAL" clId="{1433008A-352D-4593-885B-B5B967D39038}" dt="2024-01-28T18:51:43.257" v="1333" actId="207"/>
          <ac:spMkLst>
            <pc:docMk/>
            <pc:sldMk cId="1471462072" sldId="2147348822"/>
            <ac:spMk id="106" creationId="{049B2675-0AC1-89D4-C16A-7D14A98901A7}"/>
          </ac:spMkLst>
        </pc:spChg>
        <pc:spChg chg="add del mod">
          <ac:chgData name="Jan Brejcha" userId="9918b1b6-a2fb-401b-9901-619eea43a624" providerId="ADAL" clId="{1433008A-352D-4593-885B-B5B967D39038}" dt="2024-01-26T14:48:27.646" v="777" actId="478"/>
          <ac:spMkLst>
            <pc:docMk/>
            <pc:sldMk cId="1471462072" sldId="2147348822"/>
            <ac:spMk id="112" creationId="{8FE38CAE-5B78-EEE1-7621-FFB1AD7A5592}"/>
          </ac:spMkLst>
        </pc:spChg>
        <pc:spChg chg="add mod">
          <ac:chgData name="Jan Brejcha" userId="9918b1b6-a2fb-401b-9901-619eea43a624" providerId="ADAL" clId="{1433008A-352D-4593-885B-B5B967D39038}" dt="2024-01-26T14:48:21.153" v="776"/>
          <ac:spMkLst>
            <pc:docMk/>
            <pc:sldMk cId="1471462072" sldId="2147348822"/>
            <ac:spMk id="113" creationId="{B030EF59-E434-A933-1F71-D28977102B46}"/>
          </ac:spMkLst>
        </pc:spChg>
        <pc:spChg chg="add mod">
          <ac:chgData name="Jan Brejcha" userId="9918b1b6-a2fb-401b-9901-619eea43a624" providerId="ADAL" clId="{1433008A-352D-4593-885B-B5B967D39038}" dt="2024-01-28T18:57:35.674" v="1386" actId="1076"/>
          <ac:spMkLst>
            <pc:docMk/>
            <pc:sldMk cId="1471462072" sldId="2147348822"/>
            <ac:spMk id="114" creationId="{932235D5-29DA-A91F-EC4D-CC596E8DC0E8}"/>
          </ac:spMkLst>
        </pc:spChg>
        <pc:picChg chg="add mod">
          <ac:chgData name="Jan Brejcha" userId="9918b1b6-a2fb-401b-9901-619eea43a624" providerId="ADAL" clId="{1433008A-352D-4593-885B-B5B967D39038}" dt="2024-01-28T21:10:26.203" v="1775" actId="1076"/>
          <ac:picMkLst>
            <pc:docMk/>
            <pc:sldMk cId="1471462072" sldId="2147348822"/>
            <ac:picMk id="4098" creationId="{432E6686-5772-2F00-D5B9-674756C5F461}"/>
          </ac:picMkLst>
        </pc:picChg>
        <pc:cxnChg chg="add mod">
          <ac:chgData name="Jan Brejcha" userId="9918b1b6-a2fb-401b-9901-619eea43a624" providerId="ADAL" clId="{1433008A-352D-4593-885B-B5B967D39038}" dt="2024-01-29T13:11:15.012" v="3176" actId="1076"/>
          <ac:cxnSpMkLst>
            <pc:docMk/>
            <pc:sldMk cId="1471462072" sldId="2147348822"/>
            <ac:cxnSpMk id="3" creationId="{108284F6-06C4-FA7A-2A68-1BE94B0DC5F3}"/>
          </ac:cxnSpMkLst>
        </pc:cxnChg>
        <pc:cxnChg chg="del">
          <ac:chgData name="Jan Brejcha" userId="9918b1b6-a2fb-401b-9901-619eea43a624" providerId="ADAL" clId="{1433008A-352D-4593-885B-B5B967D39038}" dt="2024-01-26T14:13:53.698" v="487" actId="478"/>
          <ac:cxnSpMkLst>
            <pc:docMk/>
            <pc:sldMk cId="1471462072" sldId="2147348822"/>
            <ac:cxnSpMk id="3" creationId="{9B443B9F-8192-3209-33FF-E634EEC36F6F}"/>
          </ac:cxnSpMkLst>
        </pc:cxnChg>
        <pc:cxnChg chg="del">
          <ac:chgData name="Jan Brejcha" userId="9918b1b6-a2fb-401b-9901-619eea43a624" providerId="ADAL" clId="{1433008A-352D-4593-885B-B5B967D39038}" dt="2024-01-26T14:13:17.682" v="477" actId="478"/>
          <ac:cxnSpMkLst>
            <pc:docMk/>
            <pc:sldMk cId="1471462072" sldId="2147348822"/>
            <ac:cxnSpMk id="4" creationId="{67A99B07-C683-9267-BB52-133E564B0C57}"/>
          </ac:cxnSpMkLst>
        </pc:cxnChg>
        <pc:cxnChg chg="add mod">
          <ac:chgData name="Jan Brejcha" userId="9918b1b6-a2fb-401b-9901-619eea43a624" providerId="ADAL" clId="{1433008A-352D-4593-885B-B5B967D39038}" dt="2024-01-28T18:53:06.581" v="1344" actId="571"/>
          <ac:cxnSpMkLst>
            <pc:docMk/>
            <pc:sldMk cId="1471462072" sldId="2147348822"/>
            <ac:cxnSpMk id="4" creationId="{7BFD6366-7377-2EBE-6886-F88AC81463D3}"/>
          </ac:cxnSpMkLst>
        </pc:cxnChg>
        <pc:cxnChg chg="mod">
          <ac:chgData name="Jan Brejcha" userId="9918b1b6-a2fb-401b-9901-619eea43a624" providerId="ADAL" clId="{1433008A-352D-4593-885B-B5B967D39038}" dt="2024-01-28T18:53:53.556" v="1347" actId="692"/>
          <ac:cxnSpMkLst>
            <pc:docMk/>
            <pc:sldMk cId="1471462072" sldId="2147348822"/>
            <ac:cxnSpMk id="5" creationId="{7292C002-6D28-357B-5556-C4F2E14C092D}"/>
          </ac:cxnSpMkLst>
        </pc:cxnChg>
        <pc:cxnChg chg="add mod">
          <ac:chgData name="Jan Brejcha" userId="9918b1b6-a2fb-401b-9901-619eea43a624" providerId="ADAL" clId="{1433008A-352D-4593-885B-B5B967D39038}" dt="2024-01-28T18:53:06.581" v="1344" actId="571"/>
          <ac:cxnSpMkLst>
            <pc:docMk/>
            <pc:sldMk cId="1471462072" sldId="2147348822"/>
            <ac:cxnSpMk id="6" creationId="{07F7965B-6547-872F-1894-32516DF4AB91}"/>
          </ac:cxnSpMkLst>
        </pc:cxnChg>
        <pc:cxnChg chg="del">
          <ac:chgData name="Jan Brejcha" userId="9918b1b6-a2fb-401b-9901-619eea43a624" providerId="ADAL" clId="{1433008A-352D-4593-885B-B5B967D39038}" dt="2024-01-26T14:13:23.926" v="478" actId="478"/>
          <ac:cxnSpMkLst>
            <pc:docMk/>
            <pc:sldMk cId="1471462072" sldId="2147348822"/>
            <ac:cxnSpMk id="7" creationId="{BADDD264-F8A9-5882-80D3-25478D26A3F4}"/>
          </ac:cxnSpMkLst>
        </pc:cxnChg>
        <pc:cxnChg chg="add mod">
          <ac:chgData name="Jan Brejcha" userId="9918b1b6-a2fb-401b-9901-619eea43a624" providerId="ADAL" clId="{1433008A-352D-4593-885B-B5B967D39038}" dt="2024-01-28T18:53:06.581" v="1344" actId="571"/>
          <ac:cxnSpMkLst>
            <pc:docMk/>
            <pc:sldMk cId="1471462072" sldId="2147348822"/>
            <ac:cxnSpMk id="7" creationId="{CDBF2E79-B126-87CA-3590-9306249C61B4}"/>
          </ac:cxnSpMkLst>
        </pc:cxnChg>
        <pc:cxnChg chg="add mod">
          <ac:chgData name="Jan Brejcha" userId="9918b1b6-a2fb-401b-9901-619eea43a624" providerId="ADAL" clId="{1433008A-352D-4593-885B-B5B967D39038}" dt="2024-01-28T18:53:06.581" v="1344" actId="571"/>
          <ac:cxnSpMkLst>
            <pc:docMk/>
            <pc:sldMk cId="1471462072" sldId="2147348822"/>
            <ac:cxnSpMk id="8" creationId="{EB9DBEB9-A2F9-8294-EB12-570D689C774F}"/>
          </ac:cxnSpMkLst>
        </pc:cxnChg>
        <pc:cxnChg chg="del mod">
          <ac:chgData name="Jan Brejcha" userId="9918b1b6-a2fb-401b-9901-619eea43a624" providerId="ADAL" clId="{1433008A-352D-4593-885B-B5B967D39038}" dt="2024-01-29T13:11:11.038" v="3175" actId="478"/>
          <ac:cxnSpMkLst>
            <pc:docMk/>
            <pc:sldMk cId="1471462072" sldId="2147348822"/>
            <ac:cxnSpMk id="9" creationId="{4482D7BA-3158-539D-236F-E67D6523CD38}"/>
          </ac:cxnSpMkLst>
        </pc:cxnChg>
        <pc:cxnChg chg="del">
          <ac:chgData name="Jan Brejcha" userId="9918b1b6-a2fb-401b-9901-619eea43a624" providerId="ADAL" clId="{1433008A-352D-4593-885B-B5B967D39038}" dt="2024-01-26T14:13:45.998" v="484" actId="478"/>
          <ac:cxnSpMkLst>
            <pc:docMk/>
            <pc:sldMk cId="1471462072" sldId="2147348822"/>
            <ac:cxnSpMk id="10" creationId="{2CEF7938-743D-A73A-31BC-3839C4666465}"/>
          </ac:cxnSpMkLst>
        </pc:cxnChg>
        <pc:cxnChg chg="add mod">
          <ac:chgData name="Jan Brejcha" userId="9918b1b6-a2fb-401b-9901-619eea43a624" providerId="ADAL" clId="{1433008A-352D-4593-885B-B5B967D39038}" dt="2024-01-28T18:53:06.581" v="1344" actId="571"/>
          <ac:cxnSpMkLst>
            <pc:docMk/>
            <pc:sldMk cId="1471462072" sldId="2147348822"/>
            <ac:cxnSpMk id="10" creationId="{AAB5B686-D65C-4F03-D162-BF47E4EAD778}"/>
          </ac:cxnSpMkLst>
        </pc:cxnChg>
        <pc:cxnChg chg="add mod">
          <ac:chgData name="Jan Brejcha" userId="9918b1b6-a2fb-401b-9901-619eea43a624" providerId="ADAL" clId="{1433008A-352D-4593-885B-B5B967D39038}" dt="2024-01-28T18:53:06.581" v="1344" actId="571"/>
          <ac:cxnSpMkLst>
            <pc:docMk/>
            <pc:sldMk cId="1471462072" sldId="2147348822"/>
            <ac:cxnSpMk id="11" creationId="{C4D65B49-2DA7-90D9-B8D3-2F91281C692A}"/>
          </ac:cxnSpMkLst>
        </pc:cxnChg>
        <pc:cxnChg chg="del">
          <ac:chgData name="Jan Brejcha" userId="9918b1b6-a2fb-401b-9901-619eea43a624" providerId="ADAL" clId="{1433008A-352D-4593-885B-B5B967D39038}" dt="2024-01-26T14:13:23.926" v="478" actId="478"/>
          <ac:cxnSpMkLst>
            <pc:docMk/>
            <pc:sldMk cId="1471462072" sldId="2147348822"/>
            <ac:cxnSpMk id="14" creationId="{42DEDBFC-00AC-9B33-53FD-CF3FF474FFF3}"/>
          </ac:cxnSpMkLst>
        </pc:cxnChg>
        <pc:cxnChg chg="del">
          <ac:chgData name="Jan Brejcha" userId="9918b1b6-a2fb-401b-9901-619eea43a624" providerId="ADAL" clId="{1433008A-352D-4593-885B-B5B967D39038}" dt="2024-01-26T14:13:17.682" v="477" actId="478"/>
          <ac:cxnSpMkLst>
            <pc:docMk/>
            <pc:sldMk cId="1471462072" sldId="2147348822"/>
            <ac:cxnSpMk id="16" creationId="{881F5D11-DBFD-9711-E18E-29F5D9210410}"/>
          </ac:cxnSpMkLst>
        </pc:cxnChg>
        <pc:cxnChg chg="del">
          <ac:chgData name="Jan Brejcha" userId="9918b1b6-a2fb-401b-9901-619eea43a624" providerId="ADAL" clId="{1433008A-352D-4593-885B-B5B967D39038}" dt="2024-01-26T14:13:17.682" v="477" actId="478"/>
          <ac:cxnSpMkLst>
            <pc:docMk/>
            <pc:sldMk cId="1471462072" sldId="2147348822"/>
            <ac:cxnSpMk id="18" creationId="{86B09ABB-191B-514E-7611-6C9E991CB73C}"/>
          </ac:cxnSpMkLst>
        </pc:cxnChg>
        <pc:cxnChg chg="del">
          <ac:chgData name="Jan Brejcha" userId="9918b1b6-a2fb-401b-9901-619eea43a624" providerId="ADAL" clId="{1433008A-352D-4593-885B-B5B967D39038}" dt="2024-01-26T14:13:17.682" v="477" actId="478"/>
          <ac:cxnSpMkLst>
            <pc:docMk/>
            <pc:sldMk cId="1471462072" sldId="2147348822"/>
            <ac:cxnSpMk id="22" creationId="{50E146F9-19F8-97FD-92E9-FA57BD20485E}"/>
          </ac:cxnSpMkLst>
        </pc:cxnChg>
        <pc:cxnChg chg="del">
          <ac:chgData name="Jan Brejcha" userId="9918b1b6-a2fb-401b-9901-619eea43a624" providerId="ADAL" clId="{1433008A-352D-4593-885B-B5B967D39038}" dt="2024-01-26T14:13:17.682" v="477" actId="478"/>
          <ac:cxnSpMkLst>
            <pc:docMk/>
            <pc:sldMk cId="1471462072" sldId="2147348822"/>
            <ac:cxnSpMk id="26" creationId="{83E40018-33A2-C4C4-064A-1F4A032A9CD7}"/>
          </ac:cxnSpMkLst>
        </pc:cxnChg>
        <pc:cxnChg chg="del">
          <ac:chgData name="Jan Brejcha" userId="9918b1b6-a2fb-401b-9901-619eea43a624" providerId="ADAL" clId="{1433008A-352D-4593-885B-B5B967D39038}" dt="2024-01-26T14:13:23.926" v="478" actId="478"/>
          <ac:cxnSpMkLst>
            <pc:docMk/>
            <pc:sldMk cId="1471462072" sldId="2147348822"/>
            <ac:cxnSpMk id="30" creationId="{327744D7-A475-ACD7-42E7-82B49F1E8B32}"/>
          </ac:cxnSpMkLst>
        </pc:cxnChg>
        <pc:cxnChg chg="del">
          <ac:chgData name="Jan Brejcha" userId="9918b1b6-a2fb-401b-9901-619eea43a624" providerId="ADAL" clId="{1433008A-352D-4593-885B-B5B967D39038}" dt="2024-01-26T14:13:17.682" v="477" actId="478"/>
          <ac:cxnSpMkLst>
            <pc:docMk/>
            <pc:sldMk cId="1471462072" sldId="2147348822"/>
            <ac:cxnSpMk id="32" creationId="{3C39BDFC-4260-DC84-DEED-86BA6365F51A}"/>
          </ac:cxnSpMkLst>
        </pc:cxnChg>
        <pc:cxnChg chg="del">
          <ac:chgData name="Jan Brejcha" userId="9918b1b6-a2fb-401b-9901-619eea43a624" providerId="ADAL" clId="{1433008A-352D-4593-885B-B5B967D39038}" dt="2024-01-26T14:13:23.926" v="478" actId="478"/>
          <ac:cxnSpMkLst>
            <pc:docMk/>
            <pc:sldMk cId="1471462072" sldId="2147348822"/>
            <ac:cxnSpMk id="36" creationId="{A3DC288C-44A7-B13D-D16E-BD4DF18B194C}"/>
          </ac:cxnSpMkLst>
        </pc:cxnChg>
        <pc:cxnChg chg="del">
          <ac:chgData name="Jan Brejcha" userId="9918b1b6-a2fb-401b-9901-619eea43a624" providerId="ADAL" clId="{1433008A-352D-4593-885B-B5B967D39038}" dt="2024-01-26T14:13:17.682" v="477" actId="478"/>
          <ac:cxnSpMkLst>
            <pc:docMk/>
            <pc:sldMk cId="1471462072" sldId="2147348822"/>
            <ac:cxnSpMk id="37" creationId="{CB117E2A-EA41-DD11-9D0B-BA7C8A0964BD}"/>
          </ac:cxnSpMkLst>
        </pc:cxnChg>
        <pc:cxnChg chg="del">
          <ac:chgData name="Jan Brejcha" userId="9918b1b6-a2fb-401b-9901-619eea43a624" providerId="ADAL" clId="{1433008A-352D-4593-885B-B5B967D39038}" dt="2024-01-26T14:13:23.926" v="478" actId="478"/>
          <ac:cxnSpMkLst>
            <pc:docMk/>
            <pc:sldMk cId="1471462072" sldId="2147348822"/>
            <ac:cxnSpMk id="40" creationId="{81A4E6E1-9055-0499-7787-A1758FFD6893}"/>
          </ac:cxnSpMkLst>
        </pc:cxnChg>
        <pc:cxnChg chg="del">
          <ac:chgData name="Jan Brejcha" userId="9918b1b6-a2fb-401b-9901-619eea43a624" providerId="ADAL" clId="{1433008A-352D-4593-885B-B5B967D39038}" dt="2024-01-26T14:13:17.682" v="477" actId="478"/>
          <ac:cxnSpMkLst>
            <pc:docMk/>
            <pc:sldMk cId="1471462072" sldId="2147348822"/>
            <ac:cxnSpMk id="46" creationId="{7AE3668D-569D-0EA2-5BE5-4659D18372FD}"/>
          </ac:cxnSpMkLst>
        </pc:cxnChg>
        <pc:cxnChg chg="del">
          <ac:chgData name="Jan Brejcha" userId="9918b1b6-a2fb-401b-9901-619eea43a624" providerId="ADAL" clId="{1433008A-352D-4593-885B-B5B967D39038}" dt="2024-01-26T14:13:52.677" v="486" actId="478"/>
          <ac:cxnSpMkLst>
            <pc:docMk/>
            <pc:sldMk cId="1471462072" sldId="2147348822"/>
            <ac:cxnSpMk id="49" creationId="{9801DEB9-C2F7-8624-18B5-A03C2E15ACE7}"/>
          </ac:cxnSpMkLst>
        </pc:cxnChg>
        <pc:cxnChg chg="add del mod">
          <ac:chgData name="Jan Brejcha" userId="9918b1b6-a2fb-401b-9901-619eea43a624" providerId="ADAL" clId="{1433008A-352D-4593-885B-B5B967D39038}" dt="2024-01-26T14:17:23.540" v="511" actId="478"/>
          <ac:cxnSpMkLst>
            <pc:docMk/>
            <pc:sldMk cId="1471462072" sldId="2147348822"/>
            <ac:cxnSpMk id="52" creationId="{5489CB7F-4DC8-28F1-A4E6-2B97776D4D49}"/>
          </ac:cxnSpMkLst>
        </pc:cxnChg>
        <pc:cxnChg chg="add del mod">
          <ac:chgData name="Jan Brejcha" userId="9918b1b6-a2fb-401b-9901-619eea43a624" providerId="ADAL" clId="{1433008A-352D-4593-885B-B5B967D39038}" dt="2024-01-26T14:15:11.968" v="495" actId="478"/>
          <ac:cxnSpMkLst>
            <pc:docMk/>
            <pc:sldMk cId="1471462072" sldId="2147348822"/>
            <ac:cxnSpMk id="53" creationId="{5E5636B1-8B45-39B2-2E05-2ED1F71F9BFC}"/>
          </ac:cxnSpMkLst>
        </pc:cxnChg>
        <pc:cxnChg chg="add mod">
          <ac:chgData name="Jan Brejcha" userId="9918b1b6-a2fb-401b-9901-619eea43a624" providerId="ADAL" clId="{1433008A-352D-4593-885B-B5B967D39038}" dt="2024-01-28T18:53:57.708" v="1348" actId="692"/>
          <ac:cxnSpMkLst>
            <pc:docMk/>
            <pc:sldMk cId="1471462072" sldId="2147348822"/>
            <ac:cxnSpMk id="54" creationId="{A4D33D0B-688F-948D-A840-68F5C14D0CBF}"/>
          </ac:cxnSpMkLst>
        </pc:cxnChg>
        <pc:cxnChg chg="add del mod">
          <ac:chgData name="Jan Brejcha" userId="9918b1b6-a2fb-401b-9901-619eea43a624" providerId="ADAL" clId="{1433008A-352D-4593-885B-B5B967D39038}" dt="2024-01-26T14:15:47.023" v="501" actId="478"/>
          <ac:cxnSpMkLst>
            <pc:docMk/>
            <pc:sldMk cId="1471462072" sldId="2147348822"/>
            <ac:cxnSpMk id="55" creationId="{1D5F3890-ED48-6EE8-7E74-AA5401915A60}"/>
          </ac:cxnSpMkLst>
        </pc:cxnChg>
        <pc:cxnChg chg="add mod">
          <ac:chgData name="Jan Brejcha" userId="9918b1b6-a2fb-401b-9901-619eea43a624" providerId="ADAL" clId="{1433008A-352D-4593-885B-B5B967D39038}" dt="2024-01-28T18:54:02.827" v="1349" actId="692"/>
          <ac:cxnSpMkLst>
            <pc:docMk/>
            <pc:sldMk cId="1471462072" sldId="2147348822"/>
            <ac:cxnSpMk id="56" creationId="{2C8054A1-B98F-21CA-39DE-5C1B2154A3B8}"/>
          </ac:cxnSpMkLst>
        </pc:cxnChg>
        <pc:cxnChg chg="add del mod">
          <ac:chgData name="Jan Brejcha" userId="9918b1b6-a2fb-401b-9901-619eea43a624" providerId="ADAL" clId="{1433008A-352D-4593-885B-B5B967D39038}" dt="2024-01-26T14:17:23.540" v="511" actId="478"/>
          <ac:cxnSpMkLst>
            <pc:docMk/>
            <pc:sldMk cId="1471462072" sldId="2147348822"/>
            <ac:cxnSpMk id="58" creationId="{9EFF8A2D-9A28-6DBD-10C8-56B66464FCAF}"/>
          </ac:cxnSpMkLst>
        </pc:cxnChg>
        <pc:cxnChg chg="add del mod">
          <ac:chgData name="Jan Brejcha" userId="9918b1b6-a2fb-401b-9901-619eea43a624" providerId="ADAL" clId="{1433008A-352D-4593-885B-B5B967D39038}" dt="2024-01-26T14:17:23.540" v="511" actId="478"/>
          <ac:cxnSpMkLst>
            <pc:docMk/>
            <pc:sldMk cId="1471462072" sldId="2147348822"/>
            <ac:cxnSpMk id="59" creationId="{C05B64D1-F6A3-8933-6664-DE8F517D16BF}"/>
          </ac:cxnSpMkLst>
        </pc:cxnChg>
        <pc:cxnChg chg="add mod">
          <ac:chgData name="Jan Brejcha" userId="9918b1b6-a2fb-401b-9901-619eea43a624" providerId="ADAL" clId="{1433008A-352D-4593-885B-B5B967D39038}" dt="2024-01-28T18:54:02.827" v="1349" actId="692"/>
          <ac:cxnSpMkLst>
            <pc:docMk/>
            <pc:sldMk cId="1471462072" sldId="2147348822"/>
            <ac:cxnSpMk id="60" creationId="{33F70648-2326-4719-0BD6-25AE84AD80D7}"/>
          </ac:cxnSpMkLst>
        </pc:cxnChg>
        <pc:cxnChg chg="add mod">
          <ac:chgData name="Jan Brejcha" userId="9918b1b6-a2fb-401b-9901-619eea43a624" providerId="ADAL" clId="{1433008A-352D-4593-885B-B5B967D39038}" dt="2024-01-28T18:54:02.827" v="1349" actId="692"/>
          <ac:cxnSpMkLst>
            <pc:docMk/>
            <pc:sldMk cId="1471462072" sldId="2147348822"/>
            <ac:cxnSpMk id="61" creationId="{4855B443-4DCF-7051-0B6A-17EF9B97FE78}"/>
          </ac:cxnSpMkLst>
        </pc:cxnChg>
        <pc:cxnChg chg="add del mod">
          <ac:chgData name="Jan Brejcha" userId="9918b1b6-a2fb-401b-9901-619eea43a624" providerId="ADAL" clId="{1433008A-352D-4593-885B-B5B967D39038}" dt="2024-01-26T14:17:23.540" v="511" actId="478"/>
          <ac:cxnSpMkLst>
            <pc:docMk/>
            <pc:sldMk cId="1471462072" sldId="2147348822"/>
            <ac:cxnSpMk id="62" creationId="{E72A4832-561C-699C-3C0A-03FE65A64498}"/>
          </ac:cxnSpMkLst>
        </pc:cxnChg>
        <pc:cxnChg chg="add del mod">
          <ac:chgData name="Jan Brejcha" userId="9918b1b6-a2fb-401b-9901-619eea43a624" providerId="ADAL" clId="{1433008A-352D-4593-885B-B5B967D39038}" dt="2024-01-26T14:17:23.540" v="511" actId="478"/>
          <ac:cxnSpMkLst>
            <pc:docMk/>
            <pc:sldMk cId="1471462072" sldId="2147348822"/>
            <ac:cxnSpMk id="63" creationId="{9DBA2A02-0899-8CF1-7394-C6885FD9BB18}"/>
          </ac:cxnSpMkLst>
        </pc:cxnChg>
        <pc:cxnChg chg="add mod">
          <ac:chgData name="Jan Brejcha" userId="9918b1b6-a2fb-401b-9901-619eea43a624" providerId="ADAL" clId="{1433008A-352D-4593-885B-B5B967D39038}" dt="2024-01-28T18:54:14.423" v="1350" actId="692"/>
          <ac:cxnSpMkLst>
            <pc:docMk/>
            <pc:sldMk cId="1471462072" sldId="2147348822"/>
            <ac:cxnSpMk id="64" creationId="{611F3687-E0B6-F10A-4795-34D4CEF4AE94}"/>
          </ac:cxnSpMkLst>
        </pc:cxnChg>
        <pc:cxnChg chg="add mod">
          <ac:chgData name="Jan Brejcha" userId="9918b1b6-a2fb-401b-9901-619eea43a624" providerId="ADAL" clId="{1433008A-352D-4593-885B-B5B967D39038}" dt="2024-01-28T18:54:14.423" v="1350" actId="692"/>
          <ac:cxnSpMkLst>
            <pc:docMk/>
            <pc:sldMk cId="1471462072" sldId="2147348822"/>
            <ac:cxnSpMk id="65" creationId="{258FFC6B-B55D-F411-963F-BF27C1FE601E}"/>
          </ac:cxnSpMkLst>
        </pc:cxnChg>
        <pc:cxnChg chg="add del mod">
          <ac:chgData name="Jan Brejcha" userId="9918b1b6-a2fb-401b-9901-619eea43a624" providerId="ADAL" clId="{1433008A-352D-4593-885B-B5B967D39038}" dt="2024-01-26T14:17:23.540" v="511" actId="478"/>
          <ac:cxnSpMkLst>
            <pc:docMk/>
            <pc:sldMk cId="1471462072" sldId="2147348822"/>
            <ac:cxnSpMk id="66" creationId="{D23982DB-8A1C-8868-33B1-EA8F429590D3}"/>
          </ac:cxnSpMkLst>
        </pc:cxnChg>
        <pc:cxnChg chg="add del mod">
          <ac:chgData name="Jan Brejcha" userId="9918b1b6-a2fb-401b-9901-619eea43a624" providerId="ADAL" clId="{1433008A-352D-4593-885B-B5B967D39038}" dt="2024-01-26T14:17:23.540" v="511" actId="478"/>
          <ac:cxnSpMkLst>
            <pc:docMk/>
            <pc:sldMk cId="1471462072" sldId="2147348822"/>
            <ac:cxnSpMk id="67" creationId="{3DF383A9-1C42-6B9F-2C66-26AFC0E5EA0A}"/>
          </ac:cxnSpMkLst>
        </pc:cxnChg>
        <pc:cxnChg chg="add mod">
          <ac:chgData name="Jan Brejcha" userId="9918b1b6-a2fb-401b-9901-619eea43a624" providerId="ADAL" clId="{1433008A-352D-4593-885B-B5B967D39038}" dt="2024-01-28T18:54:14.423" v="1350" actId="692"/>
          <ac:cxnSpMkLst>
            <pc:docMk/>
            <pc:sldMk cId="1471462072" sldId="2147348822"/>
            <ac:cxnSpMk id="68" creationId="{7DFB589B-7E83-FA1D-9BC5-BB72BFBC3053}"/>
          </ac:cxnSpMkLst>
        </pc:cxnChg>
        <pc:cxnChg chg="add mod">
          <ac:chgData name="Jan Brejcha" userId="9918b1b6-a2fb-401b-9901-619eea43a624" providerId="ADAL" clId="{1433008A-352D-4593-885B-B5B967D39038}" dt="2024-01-28T18:54:14.423" v="1350" actId="692"/>
          <ac:cxnSpMkLst>
            <pc:docMk/>
            <pc:sldMk cId="1471462072" sldId="2147348822"/>
            <ac:cxnSpMk id="69" creationId="{74ABCE8E-40D3-F11B-0329-B2DAAABA3561}"/>
          </ac:cxnSpMkLst>
        </pc:cxnChg>
        <pc:cxnChg chg="add del mod">
          <ac:chgData name="Jan Brejcha" userId="9918b1b6-a2fb-401b-9901-619eea43a624" providerId="ADAL" clId="{1433008A-352D-4593-885B-B5B967D39038}" dt="2024-01-26T14:17:23.540" v="511" actId="478"/>
          <ac:cxnSpMkLst>
            <pc:docMk/>
            <pc:sldMk cId="1471462072" sldId="2147348822"/>
            <ac:cxnSpMk id="70" creationId="{4D69C8CB-709A-1B07-B3BA-4DCE8940056F}"/>
          </ac:cxnSpMkLst>
        </pc:cxnChg>
        <pc:cxnChg chg="add del mod">
          <ac:chgData name="Jan Brejcha" userId="9918b1b6-a2fb-401b-9901-619eea43a624" providerId="ADAL" clId="{1433008A-352D-4593-885B-B5B967D39038}" dt="2024-01-26T14:17:23.540" v="511" actId="478"/>
          <ac:cxnSpMkLst>
            <pc:docMk/>
            <pc:sldMk cId="1471462072" sldId="2147348822"/>
            <ac:cxnSpMk id="71" creationId="{873A291B-DE35-FFBA-C117-F81885FACBC0}"/>
          </ac:cxnSpMkLst>
        </pc:cxnChg>
        <pc:cxnChg chg="add mod">
          <ac:chgData name="Jan Brejcha" userId="9918b1b6-a2fb-401b-9901-619eea43a624" providerId="ADAL" clId="{1433008A-352D-4593-885B-B5B967D39038}" dt="2024-01-28T18:56:57.325" v="1383" actId="692"/>
          <ac:cxnSpMkLst>
            <pc:docMk/>
            <pc:sldMk cId="1471462072" sldId="2147348822"/>
            <ac:cxnSpMk id="72" creationId="{166CAB16-1F1E-A151-DE3F-3DA741F1E852}"/>
          </ac:cxnSpMkLst>
        </pc:cxnChg>
        <pc:cxnChg chg="add mod">
          <ac:chgData name="Jan Brejcha" userId="9918b1b6-a2fb-401b-9901-619eea43a624" providerId="ADAL" clId="{1433008A-352D-4593-885B-B5B967D39038}" dt="2024-01-28T18:56:53.353" v="1382" actId="692"/>
          <ac:cxnSpMkLst>
            <pc:docMk/>
            <pc:sldMk cId="1471462072" sldId="2147348822"/>
            <ac:cxnSpMk id="73" creationId="{D03F0BA1-6F47-4028-897E-71E58BF079A5}"/>
          </ac:cxnSpMkLst>
        </pc:cxnChg>
        <pc:cxnChg chg="add del mod">
          <ac:chgData name="Jan Brejcha" userId="9918b1b6-a2fb-401b-9901-619eea43a624" providerId="ADAL" clId="{1433008A-352D-4593-885B-B5B967D39038}" dt="2024-01-26T14:17:23.540" v="511" actId="478"/>
          <ac:cxnSpMkLst>
            <pc:docMk/>
            <pc:sldMk cId="1471462072" sldId="2147348822"/>
            <ac:cxnSpMk id="74" creationId="{132604DA-32CF-2DAD-EC42-4617BEAEA317}"/>
          </ac:cxnSpMkLst>
        </pc:cxnChg>
        <pc:cxnChg chg="add del mod">
          <ac:chgData name="Jan Brejcha" userId="9918b1b6-a2fb-401b-9901-619eea43a624" providerId="ADAL" clId="{1433008A-352D-4593-885B-B5B967D39038}" dt="2024-01-26T14:17:23.540" v="511" actId="478"/>
          <ac:cxnSpMkLst>
            <pc:docMk/>
            <pc:sldMk cId="1471462072" sldId="2147348822"/>
            <ac:cxnSpMk id="75" creationId="{B0C54E40-F0DA-2C7E-7473-B552CDAB0F1D}"/>
          </ac:cxnSpMkLst>
        </pc:cxnChg>
        <pc:cxnChg chg="add mod">
          <ac:chgData name="Jan Brejcha" userId="9918b1b6-a2fb-401b-9901-619eea43a624" providerId="ADAL" clId="{1433008A-352D-4593-885B-B5B967D39038}" dt="2024-01-28T18:56:48.113" v="1381" actId="692"/>
          <ac:cxnSpMkLst>
            <pc:docMk/>
            <pc:sldMk cId="1471462072" sldId="2147348822"/>
            <ac:cxnSpMk id="76" creationId="{107A8FC9-9D20-6F3A-7F47-AAB15885D3ED}"/>
          </ac:cxnSpMkLst>
        </pc:cxnChg>
        <pc:cxnChg chg="add mod">
          <ac:chgData name="Jan Brejcha" userId="9918b1b6-a2fb-401b-9901-619eea43a624" providerId="ADAL" clId="{1433008A-352D-4593-885B-B5B967D39038}" dt="2024-01-28T18:56:44.232" v="1379" actId="692"/>
          <ac:cxnSpMkLst>
            <pc:docMk/>
            <pc:sldMk cId="1471462072" sldId="2147348822"/>
            <ac:cxnSpMk id="77" creationId="{93B29A38-F59A-39A3-FAEB-525001644EDF}"/>
          </ac:cxnSpMkLst>
        </pc:cxnChg>
        <pc:cxnChg chg="add del mod">
          <ac:chgData name="Jan Brejcha" userId="9918b1b6-a2fb-401b-9901-619eea43a624" providerId="ADAL" clId="{1433008A-352D-4593-885B-B5B967D39038}" dt="2024-01-26T14:17:23.540" v="511" actId="478"/>
          <ac:cxnSpMkLst>
            <pc:docMk/>
            <pc:sldMk cId="1471462072" sldId="2147348822"/>
            <ac:cxnSpMk id="78" creationId="{CFA08B81-7140-90D6-F1FF-B8DA71BB70EA}"/>
          </ac:cxnSpMkLst>
        </pc:cxnChg>
        <pc:cxnChg chg="add mod">
          <ac:chgData name="Jan Brejcha" userId="9918b1b6-a2fb-401b-9901-619eea43a624" providerId="ADAL" clId="{1433008A-352D-4593-885B-B5B967D39038}" dt="2024-01-29T14:01:36.639" v="3363" actId="692"/>
          <ac:cxnSpMkLst>
            <pc:docMk/>
            <pc:sldMk cId="1471462072" sldId="2147348822"/>
            <ac:cxnSpMk id="81" creationId="{1FD6BF1A-F784-E78B-BF22-0C676831F5F4}"/>
          </ac:cxnSpMkLst>
        </pc:cxnChg>
        <pc:cxnChg chg="add del mod">
          <ac:chgData name="Jan Brejcha" userId="9918b1b6-a2fb-401b-9901-619eea43a624" providerId="ADAL" clId="{1433008A-352D-4593-885B-B5B967D39038}" dt="2024-01-26T14:20:45.703" v="520" actId="478"/>
          <ac:cxnSpMkLst>
            <pc:docMk/>
            <pc:sldMk cId="1471462072" sldId="2147348822"/>
            <ac:cxnSpMk id="82" creationId="{FB1EDDC7-3B34-014F-9344-39DAD647BA53}"/>
          </ac:cxnSpMkLst>
        </pc:cxnChg>
        <pc:cxnChg chg="add mod">
          <ac:chgData name="Jan Brejcha" userId="9918b1b6-a2fb-401b-9901-619eea43a624" providerId="ADAL" clId="{1433008A-352D-4593-885B-B5B967D39038}" dt="2024-01-29T14:01:36.639" v="3363" actId="692"/>
          <ac:cxnSpMkLst>
            <pc:docMk/>
            <pc:sldMk cId="1471462072" sldId="2147348822"/>
            <ac:cxnSpMk id="84" creationId="{F21D561C-F2C2-39E9-F43A-7522864986E7}"/>
          </ac:cxnSpMkLst>
        </pc:cxnChg>
        <pc:cxnChg chg="add mod">
          <ac:chgData name="Jan Brejcha" userId="9918b1b6-a2fb-401b-9901-619eea43a624" providerId="ADAL" clId="{1433008A-352D-4593-885B-B5B967D39038}" dt="2024-01-29T14:01:36.639" v="3363" actId="692"/>
          <ac:cxnSpMkLst>
            <pc:docMk/>
            <pc:sldMk cId="1471462072" sldId="2147348822"/>
            <ac:cxnSpMk id="87" creationId="{F9973705-C052-1F67-E97C-514B8FF583A5}"/>
          </ac:cxnSpMkLst>
        </pc:cxnChg>
        <pc:cxnChg chg="add mod">
          <ac:chgData name="Jan Brejcha" userId="9918b1b6-a2fb-401b-9901-619eea43a624" providerId="ADAL" clId="{1433008A-352D-4593-885B-B5B967D39038}" dt="2024-01-29T14:01:36.639" v="3363" actId="692"/>
          <ac:cxnSpMkLst>
            <pc:docMk/>
            <pc:sldMk cId="1471462072" sldId="2147348822"/>
            <ac:cxnSpMk id="91" creationId="{325FBA22-582A-5F46-5B15-AAAF4A63FA5E}"/>
          </ac:cxnSpMkLst>
        </pc:cxnChg>
        <pc:cxnChg chg="add mod">
          <ac:chgData name="Jan Brejcha" userId="9918b1b6-a2fb-401b-9901-619eea43a624" providerId="ADAL" clId="{1433008A-352D-4593-885B-B5B967D39038}" dt="2024-01-29T14:01:36.639" v="3363" actId="692"/>
          <ac:cxnSpMkLst>
            <pc:docMk/>
            <pc:sldMk cId="1471462072" sldId="2147348822"/>
            <ac:cxnSpMk id="93" creationId="{E7510A01-A5DF-F71E-CB01-5D72C529E4F7}"/>
          </ac:cxnSpMkLst>
        </pc:cxnChg>
        <pc:cxnChg chg="add mod">
          <ac:chgData name="Jan Brejcha" userId="9918b1b6-a2fb-401b-9901-619eea43a624" providerId="ADAL" clId="{1433008A-352D-4593-885B-B5B967D39038}" dt="2024-01-29T14:01:26.123" v="3361" actId="692"/>
          <ac:cxnSpMkLst>
            <pc:docMk/>
            <pc:sldMk cId="1471462072" sldId="2147348822"/>
            <ac:cxnSpMk id="95" creationId="{D283F721-67B9-3DEB-BCE2-C9DA4AAA0CF6}"/>
          </ac:cxnSpMkLst>
        </pc:cxnChg>
        <pc:cxnChg chg="add del mod">
          <ac:chgData name="Jan Brejcha" userId="9918b1b6-a2fb-401b-9901-619eea43a624" providerId="ADAL" clId="{1433008A-352D-4593-885B-B5B967D39038}" dt="2024-01-26T15:06:29.335" v="912" actId="478"/>
          <ac:cxnSpMkLst>
            <pc:docMk/>
            <pc:sldMk cId="1471462072" sldId="2147348822"/>
            <ac:cxnSpMk id="115" creationId="{35F84A83-F359-8394-51D0-97CE1A84084D}"/>
          </ac:cxnSpMkLst>
        </pc:cxnChg>
        <pc:cxnChg chg="add mod">
          <ac:chgData name="Jan Brejcha" userId="9918b1b6-a2fb-401b-9901-619eea43a624" providerId="ADAL" clId="{1433008A-352D-4593-885B-B5B967D39038}" dt="2024-01-28T18:56:40.241" v="1377" actId="692"/>
          <ac:cxnSpMkLst>
            <pc:docMk/>
            <pc:sldMk cId="1471462072" sldId="2147348822"/>
            <ac:cxnSpMk id="116" creationId="{44D0CB9C-4F3B-9A90-E667-6627BDF8E1F6}"/>
          </ac:cxnSpMkLst>
        </pc:cxnChg>
        <pc:cxnChg chg="add mod">
          <ac:chgData name="Jan Brejcha" userId="9918b1b6-a2fb-401b-9901-619eea43a624" providerId="ADAL" clId="{1433008A-352D-4593-885B-B5B967D39038}" dt="2024-01-28T18:56:35.857" v="1375" actId="692"/>
          <ac:cxnSpMkLst>
            <pc:docMk/>
            <pc:sldMk cId="1471462072" sldId="2147348822"/>
            <ac:cxnSpMk id="117" creationId="{BE16A542-D8A4-E09B-4FEA-3401C897EF86}"/>
          </ac:cxnSpMkLst>
        </pc:cxnChg>
        <pc:cxnChg chg="add mod">
          <ac:chgData name="Jan Brejcha" userId="9918b1b6-a2fb-401b-9901-619eea43a624" providerId="ADAL" clId="{1433008A-352D-4593-885B-B5B967D39038}" dt="2024-01-28T18:56:30.693" v="1374" actId="692"/>
          <ac:cxnSpMkLst>
            <pc:docMk/>
            <pc:sldMk cId="1471462072" sldId="2147348822"/>
            <ac:cxnSpMk id="118" creationId="{8B61771B-D34E-004A-7130-86039CAA32F9}"/>
          </ac:cxnSpMkLst>
        </pc:cxnChg>
        <pc:cxnChg chg="add mod">
          <ac:chgData name="Jan Brejcha" userId="9918b1b6-a2fb-401b-9901-619eea43a624" providerId="ADAL" clId="{1433008A-352D-4593-885B-B5B967D39038}" dt="2024-01-28T18:56:24.092" v="1372" actId="692"/>
          <ac:cxnSpMkLst>
            <pc:docMk/>
            <pc:sldMk cId="1471462072" sldId="2147348822"/>
            <ac:cxnSpMk id="119" creationId="{84E85880-AD01-081A-3A08-B4E1DA4FCBB6}"/>
          </ac:cxnSpMkLst>
        </pc:cxnChg>
        <pc:cxnChg chg="add mod">
          <ac:chgData name="Jan Brejcha" userId="9918b1b6-a2fb-401b-9901-619eea43a624" providerId="ADAL" clId="{1433008A-352D-4593-885B-B5B967D39038}" dt="2024-01-28T18:56:17.957" v="1371" actId="692"/>
          <ac:cxnSpMkLst>
            <pc:docMk/>
            <pc:sldMk cId="1471462072" sldId="2147348822"/>
            <ac:cxnSpMk id="120" creationId="{BEFA7292-4844-309B-6157-6564A90492E1}"/>
          </ac:cxnSpMkLst>
        </pc:cxnChg>
        <pc:cxnChg chg="add mod">
          <ac:chgData name="Jan Brejcha" userId="9918b1b6-a2fb-401b-9901-619eea43a624" providerId="ADAL" clId="{1433008A-352D-4593-885B-B5B967D39038}" dt="2024-01-28T18:56:14.481" v="1369" actId="692"/>
          <ac:cxnSpMkLst>
            <pc:docMk/>
            <pc:sldMk cId="1471462072" sldId="2147348822"/>
            <ac:cxnSpMk id="121" creationId="{F80D0CE8-3854-DBB1-551C-58FDB6EDAECC}"/>
          </ac:cxnSpMkLst>
        </pc:cxnChg>
        <pc:cxnChg chg="add mod">
          <ac:chgData name="Jan Brejcha" userId="9918b1b6-a2fb-401b-9901-619eea43a624" providerId="ADAL" clId="{1433008A-352D-4593-885B-B5B967D39038}" dt="2024-01-28T18:56:10.719" v="1368" actId="692"/>
          <ac:cxnSpMkLst>
            <pc:docMk/>
            <pc:sldMk cId="1471462072" sldId="2147348822"/>
            <ac:cxnSpMk id="122" creationId="{C64C2388-5B01-D541-6B38-00AE4FC92A8C}"/>
          </ac:cxnSpMkLst>
        </pc:cxnChg>
        <pc:cxnChg chg="add del mod">
          <ac:chgData name="Jan Brejcha" userId="9918b1b6-a2fb-401b-9901-619eea43a624" providerId="ADAL" clId="{1433008A-352D-4593-885B-B5B967D39038}" dt="2024-01-26T15:05:47.466" v="892" actId="478"/>
          <ac:cxnSpMkLst>
            <pc:docMk/>
            <pc:sldMk cId="1471462072" sldId="2147348822"/>
            <ac:cxnSpMk id="123" creationId="{FAFAC162-4B86-6D57-7C2F-80C06CB5BEC3}"/>
          </ac:cxnSpMkLst>
        </pc:cxnChg>
        <pc:cxnChg chg="add mod">
          <ac:chgData name="Jan Brejcha" userId="9918b1b6-a2fb-401b-9901-619eea43a624" providerId="ADAL" clId="{1433008A-352D-4593-885B-B5B967D39038}" dt="2024-01-28T18:56:07.216" v="1366" actId="692"/>
          <ac:cxnSpMkLst>
            <pc:docMk/>
            <pc:sldMk cId="1471462072" sldId="2147348822"/>
            <ac:cxnSpMk id="124" creationId="{428AA3E8-9217-B084-9A8C-67312FF2A904}"/>
          </ac:cxnSpMkLst>
        </pc:cxnChg>
        <pc:cxnChg chg="add mod">
          <ac:chgData name="Jan Brejcha" userId="9918b1b6-a2fb-401b-9901-619eea43a624" providerId="ADAL" clId="{1433008A-352D-4593-885B-B5B967D39038}" dt="2024-01-28T18:56:03.347" v="1364" actId="692"/>
          <ac:cxnSpMkLst>
            <pc:docMk/>
            <pc:sldMk cId="1471462072" sldId="2147348822"/>
            <ac:cxnSpMk id="125" creationId="{FA48E349-8A43-6553-3DF2-633476079F45}"/>
          </ac:cxnSpMkLst>
        </pc:cxnChg>
        <pc:cxnChg chg="add mod">
          <ac:chgData name="Jan Brejcha" userId="9918b1b6-a2fb-401b-9901-619eea43a624" providerId="ADAL" clId="{1433008A-352D-4593-885B-B5B967D39038}" dt="2024-01-28T18:55:52.760" v="1362" actId="692"/>
          <ac:cxnSpMkLst>
            <pc:docMk/>
            <pc:sldMk cId="1471462072" sldId="2147348822"/>
            <ac:cxnSpMk id="126" creationId="{D43B4C3F-26BE-6746-E3DD-651F0207481E}"/>
          </ac:cxnSpMkLst>
        </pc:cxnChg>
        <pc:cxnChg chg="add mod">
          <ac:chgData name="Jan Brejcha" userId="9918b1b6-a2fb-401b-9901-619eea43a624" providerId="ADAL" clId="{1433008A-352D-4593-885B-B5B967D39038}" dt="2024-01-28T18:55:48.984" v="1361" actId="692"/>
          <ac:cxnSpMkLst>
            <pc:docMk/>
            <pc:sldMk cId="1471462072" sldId="2147348822"/>
            <ac:cxnSpMk id="127" creationId="{6D83CEF3-3397-2FAE-FFA0-2181E5A8F186}"/>
          </ac:cxnSpMkLst>
        </pc:cxnChg>
        <pc:cxnChg chg="add del mod">
          <ac:chgData name="Jan Brejcha" userId="9918b1b6-a2fb-401b-9901-619eea43a624" providerId="ADAL" clId="{1433008A-352D-4593-885B-B5B967D39038}" dt="2024-01-26T15:03:56.343" v="859" actId="478"/>
          <ac:cxnSpMkLst>
            <pc:docMk/>
            <pc:sldMk cId="1471462072" sldId="2147348822"/>
            <ac:cxnSpMk id="128" creationId="{2CD44350-8E67-AD53-D87F-9699160BB32C}"/>
          </ac:cxnSpMkLst>
        </pc:cxnChg>
        <pc:cxnChg chg="add mod">
          <ac:chgData name="Jan Brejcha" userId="9918b1b6-a2fb-401b-9901-619eea43a624" providerId="ADAL" clId="{1433008A-352D-4593-885B-B5B967D39038}" dt="2024-01-28T18:55:08.948" v="1359" actId="692"/>
          <ac:cxnSpMkLst>
            <pc:docMk/>
            <pc:sldMk cId="1471462072" sldId="2147348822"/>
            <ac:cxnSpMk id="129" creationId="{98700E96-CFC6-5AC3-3A18-AAEAD2982079}"/>
          </ac:cxnSpMkLst>
        </pc:cxnChg>
        <pc:cxnChg chg="add mod">
          <ac:chgData name="Jan Brejcha" userId="9918b1b6-a2fb-401b-9901-619eea43a624" providerId="ADAL" clId="{1433008A-352D-4593-885B-B5B967D39038}" dt="2024-01-28T18:55:04.252" v="1358" actId="692"/>
          <ac:cxnSpMkLst>
            <pc:docMk/>
            <pc:sldMk cId="1471462072" sldId="2147348822"/>
            <ac:cxnSpMk id="130" creationId="{0EE44C86-3C67-8C13-D253-342A5C60EB8E}"/>
          </ac:cxnSpMkLst>
        </pc:cxnChg>
        <pc:cxnChg chg="add mod">
          <ac:chgData name="Jan Brejcha" userId="9918b1b6-a2fb-401b-9901-619eea43a624" providerId="ADAL" clId="{1433008A-352D-4593-885B-B5B967D39038}" dt="2024-01-28T18:54:59.529" v="1356" actId="692"/>
          <ac:cxnSpMkLst>
            <pc:docMk/>
            <pc:sldMk cId="1471462072" sldId="2147348822"/>
            <ac:cxnSpMk id="131" creationId="{1880D920-5BF7-363C-E73B-DBB8D6408374}"/>
          </ac:cxnSpMkLst>
        </pc:cxnChg>
        <pc:cxnChg chg="add mod">
          <ac:chgData name="Jan Brejcha" userId="9918b1b6-a2fb-401b-9901-619eea43a624" providerId="ADAL" clId="{1433008A-352D-4593-885B-B5B967D39038}" dt="2024-01-28T18:54:55.532" v="1354" actId="692"/>
          <ac:cxnSpMkLst>
            <pc:docMk/>
            <pc:sldMk cId="1471462072" sldId="2147348822"/>
            <ac:cxnSpMk id="132" creationId="{F3B8EE34-BB85-D6B0-61E0-3AEF8FB51247}"/>
          </ac:cxnSpMkLst>
        </pc:cxnChg>
        <pc:cxnChg chg="add del mod">
          <ac:chgData name="Jan Brejcha" userId="9918b1b6-a2fb-401b-9901-619eea43a624" providerId="ADAL" clId="{1433008A-352D-4593-885B-B5B967D39038}" dt="2024-01-26T15:01:19.349" v="799" actId="478"/>
          <ac:cxnSpMkLst>
            <pc:docMk/>
            <pc:sldMk cId="1471462072" sldId="2147348822"/>
            <ac:cxnSpMk id="133" creationId="{D67D82A9-E3B9-E60A-6956-7B1CC505C09E}"/>
          </ac:cxnSpMkLst>
        </pc:cxnChg>
        <pc:cxnChg chg="add del mod">
          <ac:chgData name="Jan Brejcha" userId="9918b1b6-a2fb-401b-9901-619eea43a624" providerId="ADAL" clId="{1433008A-352D-4593-885B-B5B967D39038}" dt="2024-01-26T15:01:18.452" v="798" actId="478"/>
          <ac:cxnSpMkLst>
            <pc:docMk/>
            <pc:sldMk cId="1471462072" sldId="2147348822"/>
            <ac:cxnSpMk id="134" creationId="{5A9FA0DE-45F0-7BB7-9945-3E53B525CF8E}"/>
          </ac:cxnSpMkLst>
        </pc:cxnChg>
        <pc:cxnChg chg="add del mod">
          <ac:chgData name="Jan Brejcha" userId="9918b1b6-a2fb-401b-9901-619eea43a624" providerId="ADAL" clId="{1433008A-352D-4593-885B-B5B967D39038}" dt="2024-01-26T15:01:17.019" v="797" actId="478"/>
          <ac:cxnSpMkLst>
            <pc:docMk/>
            <pc:sldMk cId="1471462072" sldId="2147348822"/>
            <ac:cxnSpMk id="135" creationId="{87B7A8EB-B85E-4A3C-01BC-F3E5F1C38779}"/>
          </ac:cxnSpMkLst>
        </pc:cxnChg>
      </pc:sldChg>
      <pc:sldChg chg="addSp delSp modSp add mod modTransition">
        <pc:chgData name="Jan Brejcha" userId="9918b1b6-a2fb-401b-9901-619eea43a624" providerId="ADAL" clId="{1433008A-352D-4593-885B-B5B967D39038}" dt="2024-01-29T13:09:50.531" v="3173" actId="1076"/>
        <pc:sldMkLst>
          <pc:docMk/>
          <pc:sldMk cId="975412211" sldId="2147348823"/>
        </pc:sldMkLst>
        <pc:spChg chg="del mod">
          <ac:chgData name="Jan Brejcha" userId="9918b1b6-a2fb-401b-9901-619eea43a624" providerId="ADAL" clId="{1433008A-352D-4593-885B-B5B967D39038}" dt="2024-01-29T12:50:21.441" v="3162" actId="478"/>
          <ac:spMkLst>
            <pc:docMk/>
            <pc:sldMk cId="975412211" sldId="2147348823"/>
            <ac:spMk id="2" creationId="{48CB8829-8365-4F77-A346-383102ACD828}"/>
          </ac:spMkLst>
        </pc:spChg>
        <pc:spChg chg="mod">
          <ac:chgData name="Jan Brejcha" userId="9918b1b6-a2fb-401b-9901-619eea43a624" providerId="ADAL" clId="{1433008A-352D-4593-885B-B5B967D39038}" dt="2024-01-29T13:09:50.531" v="3173" actId="1076"/>
          <ac:spMkLst>
            <pc:docMk/>
            <pc:sldMk cId="975412211" sldId="2147348823"/>
            <ac:spMk id="6" creationId="{66376B80-51A6-1C25-0A20-44B8B946E7D6}"/>
          </ac:spMkLst>
        </pc:spChg>
        <pc:spChg chg="mod">
          <ac:chgData name="Jan Brejcha" userId="9918b1b6-a2fb-401b-9901-619eea43a624" providerId="ADAL" clId="{1433008A-352D-4593-885B-B5B967D39038}" dt="2024-01-29T13:09:50.531" v="3173" actId="1076"/>
          <ac:spMkLst>
            <pc:docMk/>
            <pc:sldMk cId="975412211" sldId="2147348823"/>
            <ac:spMk id="8" creationId="{E22477C6-B78C-5095-A72F-FB0F2F09D123}"/>
          </ac:spMkLst>
        </pc:spChg>
        <pc:spChg chg="mod">
          <ac:chgData name="Jan Brejcha" userId="9918b1b6-a2fb-401b-9901-619eea43a624" providerId="ADAL" clId="{1433008A-352D-4593-885B-B5B967D39038}" dt="2024-01-29T13:09:50.531" v="3173" actId="1076"/>
          <ac:spMkLst>
            <pc:docMk/>
            <pc:sldMk cId="975412211" sldId="2147348823"/>
            <ac:spMk id="11" creationId="{38860D86-1D26-DBFB-EDE9-FF5935899245}"/>
          </ac:spMkLst>
        </pc:spChg>
        <pc:spChg chg="mod">
          <ac:chgData name="Jan Brejcha" userId="9918b1b6-a2fb-401b-9901-619eea43a624" providerId="ADAL" clId="{1433008A-352D-4593-885B-B5B967D39038}" dt="2024-01-29T13:09:50.531" v="3173" actId="1076"/>
          <ac:spMkLst>
            <pc:docMk/>
            <pc:sldMk cId="975412211" sldId="2147348823"/>
            <ac:spMk id="12" creationId="{89CA0429-4B09-369B-175A-A8FDEFD64597}"/>
          </ac:spMkLst>
        </pc:spChg>
        <pc:spChg chg="mod">
          <ac:chgData name="Jan Brejcha" userId="9918b1b6-a2fb-401b-9901-619eea43a624" providerId="ADAL" clId="{1433008A-352D-4593-885B-B5B967D39038}" dt="2024-01-29T13:09:50.531" v="3173" actId="1076"/>
          <ac:spMkLst>
            <pc:docMk/>
            <pc:sldMk cId="975412211" sldId="2147348823"/>
            <ac:spMk id="13" creationId="{C166F112-21D2-E500-E37A-8DDFCFFD1AC3}"/>
          </ac:spMkLst>
        </pc:spChg>
        <pc:spChg chg="mod">
          <ac:chgData name="Jan Brejcha" userId="9918b1b6-a2fb-401b-9901-619eea43a624" providerId="ADAL" clId="{1433008A-352D-4593-885B-B5B967D39038}" dt="2024-01-29T13:09:50.531" v="3173" actId="1076"/>
          <ac:spMkLst>
            <pc:docMk/>
            <pc:sldMk cId="975412211" sldId="2147348823"/>
            <ac:spMk id="15" creationId="{3288E8DD-73A6-BC6E-890E-80DFA8E86528}"/>
          </ac:spMkLst>
        </pc:spChg>
        <pc:spChg chg="mod">
          <ac:chgData name="Jan Brejcha" userId="9918b1b6-a2fb-401b-9901-619eea43a624" providerId="ADAL" clId="{1433008A-352D-4593-885B-B5B967D39038}" dt="2024-01-29T13:09:50.531" v="3173" actId="1076"/>
          <ac:spMkLst>
            <pc:docMk/>
            <pc:sldMk cId="975412211" sldId="2147348823"/>
            <ac:spMk id="17" creationId="{8A40DB55-AD1A-88B1-8D6B-C8F858C0AA13}"/>
          </ac:spMkLst>
        </pc:spChg>
        <pc:spChg chg="mod">
          <ac:chgData name="Jan Brejcha" userId="9918b1b6-a2fb-401b-9901-619eea43a624" providerId="ADAL" clId="{1433008A-352D-4593-885B-B5B967D39038}" dt="2024-01-29T13:09:50.531" v="3173" actId="1076"/>
          <ac:spMkLst>
            <pc:docMk/>
            <pc:sldMk cId="975412211" sldId="2147348823"/>
            <ac:spMk id="19" creationId="{D7B17FFD-29B7-7ACC-5A64-05247A911D3D}"/>
          </ac:spMkLst>
        </pc:spChg>
        <pc:spChg chg="mod">
          <ac:chgData name="Jan Brejcha" userId="9918b1b6-a2fb-401b-9901-619eea43a624" providerId="ADAL" clId="{1433008A-352D-4593-885B-B5B967D39038}" dt="2024-01-29T13:09:50.531" v="3173" actId="1076"/>
          <ac:spMkLst>
            <pc:docMk/>
            <pc:sldMk cId="975412211" sldId="2147348823"/>
            <ac:spMk id="20" creationId="{5E7C2D27-779D-8B28-AE4F-77F1D641CC50}"/>
          </ac:spMkLst>
        </pc:spChg>
        <pc:spChg chg="mod">
          <ac:chgData name="Jan Brejcha" userId="9918b1b6-a2fb-401b-9901-619eea43a624" providerId="ADAL" clId="{1433008A-352D-4593-885B-B5B967D39038}" dt="2024-01-29T13:09:50.531" v="3173" actId="1076"/>
          <ac:spMkLst>
            <pc:docMk/>
            <pc:sldMk cId="975412211" sldId="2147348823"/>
            <ac:spMk id="21" creationId="{D6714246-500C-C950-9CA8-E56B64CB79FF}"/>
          </ac:spMkLst>
        </pc:spChg>
        <pc:spChg chg="mod">
          <ac:chgData name="Jan Brejcha" userId="9918b1b6-a2fb-401b-9901-619eea43a624" providerId="ADAL" clId="{1433008A-352D-4593-885B-B5B967D39038}" dt="2024-01-29T13:09:50.531" v="3173" actId="1076"/>
          <ac:spMkLst>
            <pc:docMk/>
            <pc:sldMk cId="975412211" sldId="2147348823"/>
            <ac:spMk id="23" creationId="{90394B67-7126-B127-6BC4-C39B54BE0264}"/>
          </ac:spMkLst>
        </pc:spChg>
        <pc:spChg chg="mod">
          <ac:chgData name="Jan Brejcha" userId="9918b1b6-a2fb-401b-9901-619eea43a624" providerId="ADAL" clId="{1433008A-352D-4593-885B-B5B967D39038}" dt="2024-01-29T13:09:50.531" v="3173" actId="1076"/>
          <ac:spMkLst>
            <pc:docMk/>
            <pc:sldMk cId="975412211" sldId="2147348823"/>
            <ac:spMk id="24" creationId="{F68BA7D9-EA79-1008-F651-3408475DFE17}"/>
          </ac:spMkLst>
        </pc:spChg>
        <pc:spChg chg="mod">
          <ac:chgData name="Jan Brejcha" userId="9918b1b6-a2fb-401b-9901-619eea43a624" providerId="ADAL" clId="{1433008A-352D-4593-885B-B5B967D39038}" dt="2024-01-29T13:09:50.531" v="3173" actId="1076"/>
          <ac:spMkLst>
            <pc:docMk/>
            <pc:sldMk cId="975412211" sldId="2147348823"/>
            <ac:spMk id="25" creationId="{C467330C-5EB5-414C-668A-C157A5C1221C}"/>
          </ac:spMkLst>
        </pc:spChg>
        <pc:spChg chg="mod">
          <ac:chgData name="Jan Brejcha" userId="9918b1b6-a2fb-401b-9901-619eea43a624" providerId="ADAL" clId="{1433008A-352D-4593-885B-B5B967D39038}" dt="2024-01-29T13:09:50.531" v="3173" actId="1076"/>
          <ac:spMkLst>
            <pc:docMk/>
            <pc:sldMk cId="975412211" sldId="2147348823"/>
            <ac:spMk id="27" creationId="{0428BB3F-E303-2866-0118-CD203B77B27D}"/>
          </ac:spMkLst>
        </pc:spChg>
        <pc:spChg chg="mod">
          <ac:chgData name="Jan Brejcha" userId="9918b1b6-a2fb-401b-9901-619eea43a624" providerId="ADAL" clId="{1433008A-352D-4593-885B-B5B967D39038}" dt="2024-01-29T13:09:50.531" v="3173" actId="1076"/>
          <ac:spMkLst>
            <pc:docMk/>
            <pc:sldMk cId="975412211" sldId="2147348823"/>
            <ac:spMk id="28" creationId="{9B553B05-73A1-B595-3199-22FBC9C74041}"/>
          </ac:spMkLst>
        </pc:spChg>
        <pc:spChg chg="mod">
          <ac:chgData name="Jan Brejcha" userId="9918b1b6-a2fb-401b-9901-619eea43a624" providerId="ADAL" clId="{1433008A-352D-4593-885B-B5B967D39038}" dt="2024-01-29T13:09:50.531" v="3173" actId="1076"/>
          <ac:spMkLst>
            <pc:docMk/>
            <pc:sldMk cId="975412211" sldId="2147348823"/>
            <ac:spMk id="29" creationId="{B07756ED-C091-4101-CF1D-028DB1AD670E}"/>
          </ac:spMkLst>
        </pc:spChg>
        <pc:spChg chg="mod">
          <ac:chgData name="Jan Brejcha" userId="9918b1b6-a2fb-401b-9901-619eea43a624" providerId="ADAL" clId="{1433008A-352D-4593-885B-B5B967D39038}" dt="2024-01-29T13:09:50.531" v="3173" actId="1076"/>
          <ac:spMkLst>
            <pc:docMk/>
            <pc:sldMk cId="975412211" sldId="2147348823"/>
            <ac:spMk id="31" creationId="{997D5CB3-7DE9-D070-18EA-1EBD822C76A4}"/>
          </ac:spMkLst>
        </pc:spChg>
        <pc:spChg chg="mod">
          <ac:chgData name="Jan Brejcha" userId="9918b1b6-a2fb-401b-9901-619eea43a624" providerId="ADAL" clId="{1433008A-352D-4593-885B-B5B967D39038}" dt="2024-01-29T13:09:50.531" v="3173" actId="1076"/>
          <ac:spMkLst>
            <pc:docMk/>
            <pc:sldMk cId="975412211" sldId="2147348823"/>
            <ac:spMk id="33" creationId="{2FD1C5D6-35DE-030B-C625-B4138CCA4FC2}"/>
          </ac:spMkLst>
        </pc:spChg>
        <pc:spChg chg="del mod">
          <ac:chgData name="Jan Brejcha" userId="9918b1b6-a2fb-401b-9901-619eea43a624" providerId="ADAL" clId="{1433008A-352D-4593-885B-B5B967D39038}" dt="2024-01-29T08:19:25.939" v="2165" actId="478"/>
          <ac:spMkLst>
            <pc:docMk/>
            <pc:sldMk cId="975412211" sldId="2147348823"/>
            <ac:spMk id="34" creationId="{635FFA82-3968-9AF8-F2A4-0200C69C6AB9}"/>
          </ac:spMkLst>
        </pc:spChg>
        <pc:spChg chg="add mod">
          <ac:chgData name="Jan Brejcha" userId="9918b1b6-a2fb-401b-9901-619eea43a624" providerId="ADAL" clId="{1433008A-352D-4593-885B-B5B967D39038}" dt="2024-01-29T12:50:22.641" v="3163"/>
          <ac:spMkLst>
            <pc:docMk/>
            <pc:sldMk cId="975412211" sldId="2147348823"/>
            <ac:spMk id="34" creationId="{B9B77BBF-A90D-759C-5A28-DFD49B4DC3F4}"/>
          </ac:spMkLst>
        </pc:spChg>
        <pc:spChg chg="mod">
          <ac:chgData name="Jan Brejcha" userId="9918b1b6-a2fb-401b-9901-619eea43a624" providerId="ADAL" clId="{1433008A-352D-4593-885B-B5B967D39038}" dt="2024-01-29T13:09:50.531" v="3173" actId="1076"/>
          <ac:spMkLst>
            <pc:docMk/>
            <pc:sldMk cId="975412211" sldId="2147348823"/>
            <ac:spMk id="35" creationId="{B3A16B20-AFF5-48D9-A5B0-9144A067B3C6}"/>
          </ac:spMkLst>
        </pc:spChg>
        <pc:spChg chg="add mod">
          <ac:chgData name="Jan Brejcha" userId="9918b1b6-a2fb-401b-9901-619eea43a624" providerId="ADAL" clId="{1433008A-352D-4593-885B-B5B967D39038}" dt="2024-01-29T12:54:32.716" v="3166"/>
          <ac:spMkLst>
            <pc:docMk/>
            <pc:sldMk cId="975412211" sldId="2147348823"/>
            <ac:spMk id="38" creationId="{76FF9307-A296-3695-A377-9A1E5887B0E0}"/>
          </ac:spMkLst>
        </pc:spChg>
        <pc:spChg chg="del mod">
          <ac:chgData name="Jan Brejcha" userId="9918b1b6-a2fb-401b-9901-619eea43a624" providerId="ADAL" clId="{1433008A-352D-4593-885B-B5B967D39038}" dt="2024-01-29T08:19:25.149" v="2164" actId="478"/>
          <ac:spMkLst>
            <pc:docMk/>
            <pc:sldMk cId="975412211" sldId="2147348823"/>
            <ac:spMk id="38" creationId="{78AC2CC3-0C98-B79C-57FA-5B3456FCCB8F}"/>
          </ac:spMkLst>
        </pc:spChg>
        <pc:spChg chg="mod">
          <ac:chgData name="Jan Brejcha" userId="9918b1b6-a2fb-401b-9901-619eea43a624" providerId="ADAL" clId="{1433008A-352D-4593-885B-B5B967D39038}" dt="2024-01-29T13:09:50.531" v="3173" actId="1076"/>
          <ac:spMkLst>
            <pc:docMk/>
            <pc:sldMk cId="975412211" sldId="2147348823"/>
            <ac:spMk id="39" creationId="{9AAF6632-B0E7-75E4-E70C-447CB0444F0E}"/>
          </ac:spMkLst>
        </pc:spChg>
        <pc:spChg chg="mod">
          <ac:chgData name="Jan Brejcha" userId="9918b1b6-a2fb-401b-9901-619eea43a624" providerId="ADAL" clId="{1433008A-352D-4593-885B-B5B967D39038}" dt="2024-01-29T13:09:50.531" v="3173" actId="1076"/>
          <ac:spMkLst>
            <pc:docMk/>
            <pc:sldMk cId="975412211" sldId="2147348823"/>
            <ac:spMk id="41" creationId="{05CE58B2-267C-98F1-8F7E-4A9498FAA209}"/>
          </ac:spMkLst>
        </pc:spChg>
        <pc:spChg chg="mod">
          <ac:chgData name="Jan Brejcha" userId="9918b1b6-a2fb-401b-9901-619eea43a624" providerId="ADAL" clId="{1433008A-352D-4593-885B-B5B967D39038}" dt="2024-01-29T13:09:50.531" v="3173" actId="1076"/>
          <ac:spMkLst>
            <pc:docMk/>
            <pc:sldMk cId="975412211" sldId="2147348823"/>
            <ac:spMk id="42" creationId="{13162913-2A52-0A0A-3105-121E14EC5F2C}"/>
          </ac:spMkLst>
        </pc:spChg>
        <pc:spChg chg="mod">
          <ac:chgData name="Jan Brejcha" userId="9918b1b6-a2fb-401b-9901-619eea43a624" providerId="ADAL" clId="{1433008A-352D-4593-885B-B5B967D39038}" dt="2024-01-29T13:09:50.531" v="3173" actId="1076"/>
          <ac:spMkLst>
            <pc:docMk/>
            <pc:sldMk cId="975412211" sldId="2147348823"/>
            <ac:spMk id="43" creationId="{3057677A-AB14-EAEA-D978-4DFE23A064E8}"/>
          </ac:spMkLst>
        </pc:spChg>
        <pc:spChg chg="mod">
          <ac:chgData name="Jan Brejcha" userId="9918b1b6-a2fb-401b-9901-619eea43a624" providerId="ADAL" clId="{1433008A-352D-4593-885B-B5B967D39038}" dt="2024-01-29T13:09:50.531" v="3173" actId="1076"/>
          <ac:spMkLst>
            <pc:docMk/>
            <pc:sldMk cId="975412211" sldId="2147348823"/>
            <ac:spMk id="44" creationId="{993A2C44-5FBC-4EA4-7585-457B0B41ECF9}"/>
          </ac:spMkLst>
        </pc:spChg>
        <pc:spChg chg="mod">
          <ac:chgData name="Jan Brejcha" userId="9918b1b6-a2fb-401b-9901-619eea43a624" providerId="ADAL" clId="{1433008A-352D-4593-885B-B5B967D39038}" dt="2024-01-29T13:09:50.531" v="3173" actId="1076"/>
          <ac:spMkLst>
            <pc:docMk/>
            <pc:sldMk cId="975412211" sldId="2147348823"/>
            <ac:spMk id="45" creationId="{28C5BAE8-DDDB-BA12-4F81-96DD340CA35A}"/>
          </ac:spMkLst>
        </pc:spChg>
        <pc:spChg chg="mod">
          <ac:chgData name="Jan Brejcha" userId="9918b1b6-a2fb-401b-9901-619eea43a624" providerId="ADAL" clId="{1433008A-352D-4593-885B-B5B967D39038}" dt="2024-01-29T13:09:50.531" v="3173" actId="1076"/>
          <ac:spMkLst>
            <pc:docMk/>
            <pc:sldMk cId="975412211" sldId="2147348823"/>
            <ac:spMk id="47" creationId="{3BFDF159-8ABA-AFE6-7129-B17850704D69}"/>
          </ac:spMkLst>
        </pc:spChg>
        <pc:spChg chg="mod">
          <ac:chgData name="Jan Brejcha" userId="9918b1b6-a2fb-401b-9901-619eea43a624" providerId="ADAL" clId="{1433008A-352D-4593-885B-B5B967D39038}" dt="2024-01-29T13:09:50.531" v="3173" actId="1076"/>
          <ac:spMkLst>
            <pc:docMk/>
            <pc:sldMk cId="975412211" sldId="2147348823"/>
            <ac:spMk id="48" creationId="{D1405A90-B07D-16FD-F7C9-D6810A0C3118}"/>
          </ac:spMkLst>
        </pc:spChg>
        <pc:spChg chg="mod">
          <ac:chgData name="Jan Brejcha" userId="9918b1b6-a2fb-401b-9901-619eea43a624" providerId="ADAL" clId="{1433008A-352D-4593-885B-B5B967D39038}" dt="2024-01-29T13:09:50.531" v="3173" actId="1076"/>
          <ac:spMkLst>
            <pc:docMk/>
            <pc:sldMk cId="975412211" sldId="2147348823"/>
            <ac:spMk id="50" creationId="{935979E4-6556-2BD7-D067-C1374B4B7154}"/>
          </ac:spMkLst>
        </pc:spChg>
        <pc:spChg chg="mod">
          <ac:chgData name="Jan Brejcha" userId="9918b1b6-a2fb-401b-9901-619eea43a624" providerId="ADAL" clId="{1433008A-352D-4593-885B-B5B967D39038}" dt="2024-01-29T13:09:50.531" v="3173" actId="1076"/>
          <ac:spMkLst>
            <pc:docMk/>
            <pc:sldMk cId="975412211" sldId="2147348823"/>
            <ac:spMk id="51" creationId="{A721BB12-A55D-266F-D9AE-6C6B02DDFBEA}"/>
          </ac:spMkLst>
        </pc:spChg>
        <pc:spChg chg="add mod">
          <ac:chgData name="Jan Brejcha" userId="9918b1b6-a2fb-401b-9901-619eea43a624" providerId="ADAL" clId="{1433008A-352D-4593-885B-B5B967D39038}" dt="2024-01-29T13:09:50.531" v="3173" actId="1076"/>
          <ac:spMkLst>
            <pc:docMk/>
            <pc:sldMk cId="975412211" sldId="2147348823"/>
            <ac:spMk id="52" creationId="{1966A43F-4A1C-DF1A-BCDA-A7C892227110}"/>
          </ac:spMkLst>
        </pc:spChg>
        <pc:spChg chg="add mod">
          <ac:chgData name="Jan Brejcha" userId="9918b1b6-a2fb-401b-9901-619eea43a624" providerId="ADAL" clId="{1433008A-352D-4593-885B-B5B967D39038}" dt="2024-01-29T13:09:50.531" v="3173" actId="1076"/>
          <ac:spMkLst>
            <pc:docMk/>
            <pc:sldMk cId="975412211" sldId="2147348823"/>
            <ac:spMk id="54" creationId="{26144B53-5F46-317A-1EDC-7FBD0A2FABED}"/>
          </ac:spMkLst>
        </pc:spChg>
        <pc:spChg chg="add mod">
          <ac:chgData name="Jan Brejcha" userId="9918b1b6-a2fb-401b-9901-619eea43a624" providerId="ADAL" clId="{1433008A-352D-4593-885B-B5B967D39038}" dt="2024-01-29T13:09:50.531" v="3173" actId="1076"/>
          <ac:spMkLst>
            <pc:docMk/>
            <pc:sldMk cId="975412211" sldId="2147348823"/>
            <ac:spMk id="57" creationId="{AE7C986C-E617-816C-9308-B70EC889B0A4}"/>
          </ac:spMkLst>
        </pc:spChg>
        <pc:spChg chg="add mod">
          <ac:chgData name="Jan Brejcha" userId="9918b1b6-a2fb-401b-9901-619eea43a624" providerId="ADAL" clId="{1433008A-352D-4593-885B-B5B967D39038}" dt="2024-01-29T13:09:50.531" v="3173" actId="1076"/>
          <ac:spMkLst>
            <pc:docMk/>
            <pc:sldMk cId="975412211" sldId="2147348823"/>
            <ac:spMk id="58" creationId="{183EBD83-051F-5A1A-474B-39D192D96F61}"/>
          </ac:spMkLst>
        </pc:spChg>
        <pc:spChg chg="add mod">
          <ac:chgData name="Jan Brejcha" userId="9918b1b6-a2fb-401b-9901-619eea43a624" providerId="ADAL" clId="{1433008A-352D-4593-885B-B5B967D39038}" dt="2024-01-29T13:09:50.531" v="3173" actId="1076"/>
          <ac:spMkLst>
            <pc:docMk/>
            <pc:sldMk cId="975412211" sldId="2147348823"/>
            <ac:spMk id="60" creationId="{90A13AF4-98B2-883A-8B27-E9846DE80574}"/>
          </ac:spMkLst>
        </pc:spChg>
        <pc:spChg chg="add mod">
          <ac:chgData name="Jan Brejcha" userId="9918b1b6-a2fb-401b-9901-619eea43a624" providerId="ADAL" clId="{1433008A-352D-4593-885B-B5B967D39038}" dt="2024-01-29T13:09:50.531" v="3173" actId="1076"/>
          <ac:spMkLst>
            <pc:docMk/>
            <pc:sldMk cId="975412211" sldId="2147348823"/>
            <ac:spMk id="62" creationId="{1321DD4B-8D24-9F7F-6405-524F2EE8462B}"/>
          </ac:spMkLst>
        </pc:spChg>
        <pc:spChg chg="add mod">
          <ac:chgData name="Jan Brejcha" userId="9918b1b6-a2fb-401b-9901-619eea43a624" providerId="ADAL" clId="{1433008A-352D-4593-885B-B5B967D39038}" dt="2024-01-29T13:09:50.531" v="3173" actId="1076"/>
          <ac:spMkLst>
            <pc:docMk/>
            <pc:sldMk cId="975412211" sldId="2147348823"/>
            <ac:spMk id="63" creationId="{0C65DEA5-E5D7-E5C0-F561-23B6094FCC66}"/>
          </ac:spMkLst>
        </pc:spChg>
        <pc:spChg chg="add mod">
          <ac:chgData name="Jan Brejcha" userId="9918b1b6-a2fb-401b-9901-619eea43a624" providerId="ADAL" clId="{1433008A-352D-4593-885B-B5B967D39038}" dt="2024-01-29T13:09:50.531" v="3173" actId="1076"/>
          <ac:spMkLst>
            <pc:docMk/>
            <pc:sldMk cId="975412211" sldId="2147348823"/>
            <ac:spMk id="64" creationId="{D0757CBD-FF1F-33C8-288D-1A77C2B99A9D}"/>
          </ac:spMkLst>
        </pc:spChg>
        <pc:spChg chg="add mod ord">
          <ac:chgData name="Jan Brejcha" userId="9918b1b6-a2fb-401b-9901-619eea43a624" providerId="ADAL" clId="{1433008A-352D-4593-885B-B5B967D39038}" dt="2024-01-29T12:54:34.133" v="3167" actId="1076"/>
          <ac:spMkLst>
            <pc:docMk/>
            <pc:sldMk cId="975412211" sldId="2147348823"/>
            <ac:spMk id="65" creationId="{D65A1874-99DD-CEC2-6E03-16B3C960695C}"/>
          </ac:spMkLst>
        </pc:spChg>
        <pc:picChg chg="add mod">
          <ac:chgData name="Jan Brejcha" userId="9918b1b6-a2fb-401b-9901-619eea43a624" providerId="ADAL" clId="{1433008A-352D-4593-885B-B5B967D39038}" dt="2024-01-29T08:25:31.984" v="2213" actId="167"/>
          <ac:picMkLst>
            <pc:docMk/>
            <pc:sldMk cId="975412211" sldId="2147348823"/>
            <ac:picMk id="1026" creationId="{E0E07E2A-F7C9-9864-33BA-674FF4329F3C}"/>
          </ac:picMkLst>
        </pc:picChg>
        <pc:picChg chg="add del mod">
          <ac:chgData name="Jan Brejcha" userId="9918b1b6-a2fb-401b-9901-619eea43a624" providerId="ADAL" clId="{1433008A-352D-4593-885B-B5B967D39038}" dt="2024-01-28T20:25:11.973" v="1500" actId="478"/>
          <ac:picMkLst>
            <pc:docMk/>
            <pc:sldMk cId="975412211" sldId="2147348823"/>
            <ac:picMk id="9218" creationId="{DFDA9A44-409D-151D-078C-AD1AE5890302}"/>
          </ac:picMkLst>
        </pc:picChg>
        <pc:cxnChg chg="mod">
          <ac:chgData name="Jan Brejcha" userId="9918b1b6-a2fb-401b-9901-619eea43a624" providerId="ADAL" clId="{1433008A-352D-4593-885B-B5B967D39038}" dt="2024-01-29T13:09:50.531" v="3173" actId="1076"/>
          <ac:cxnSpMkLst>
            <pc:docMk/>
            <pc:sldMk cId="975412211" sldId="2147348823"/>
            <ac:cxnSpMk id="3" creationId="{9B443B9F-8192-3209-33FF-E634EEC36F6F}"/>
          </ac:cxnSpMkLst>
        </pc:cxnChg>
        <pc:cxnChg chg="mod">
          <ac:chgData name="Jan Brejcha" userId="9918b1b6-a2fb-401b-9901-619eea43a624" providerId="ADAL" clId="{1433008A-352D-4593-885B-B5B967D39038}" dt="2024-01-29T13:09:50.531" v="3173" actId="1076"/>
          <ac:cxnSpMkLst>
            <pc:docMk/>
            <pc:sldMk cId="975412211" sldId="2147348823"/>
            <ac:cxnSpMk id="4" creationId="{67A99B07-C683-9267-BB52-133E564B0C57}"/>
          </ac:cxnSpMkLst>
        </pc:cxnChg>
        <pc:cxnChg chg="mod">
          <ac:chgData name="Jan Brejcha" userId="9918b1b6-a2fb-401b-9901-619eea43a624" providerId="ADAL" clId="{1433008A-352D-4593-885B-B5B967D39038}" dt="2024-01-29T13:09:50.531" v="3173" actId="1076"/>
          <ac:cxnSpMkLst>
            <pc:docMk/>
            <pc:sldMk cId="975412211" sldId="2147348823"/>
            <ac:cxnSpMk id="5" creationId="{7292C002-6D28-357B-5556-C4F2E14C092D}"/>
          </ac:cxnSpMkLst>
        </pc:cxnChg>
        <pc:cxnChg chg="mod">
          <ac:chgData name="Jan Brejcha" userId="9918b1b6-a2fb-401b-9901-619eea43a624" providerId="ADAL" clId="{1433008A-352D-4593-885B-B5B967D39038}" dt="2024-01-29T13:09:50.531" v="3173" actId="1076"/>
          <ac:cxnSpMkLst>
            <pc:docMk/>
            <pc:sldMk cId="975412211" sldId="2147348823"/>
            <ac:cxnSpMk id="7" creationId="{BADDD264-F8A9-5882-80D3-25478D26A3F4}"/>
          </ac:cxnSpMkLst>
        </pc:cxnChg>
        <pc:cxnChg chg="mod">
          <ac:chgData name="Jan Brejcha" userId="9918b1b6-a2fb-401b-9901-619eea43a624" providerId="ADAL" clId="{1433008A-352D-4593-885B-B5B967D39038}" dt="2024-01-29T13:09:50.531" v="3173" actId="1076"/>
          <ac:cxnSpMkLst>
            <pc:docMk/>
            <pc:sldMk cId="975412211" sldId="2147348823"/>
            <ac:cxnSpMk id="9" creationId="{4482D7BA-3158-539D-236F-E67D6523CD38}"/>
          </ac:cxnSpMkLst>
        </pc:cxnChg>
        <pc:cxnChg chg="mod">
          <ac:chgData name="Jan Brejcha" userId="9918b1b6-a2fb-401b-9901-619eea43a624" providerId="ADAL" clId="{1433008A-352D-4593-885B-B5B967D39038}" dt="2024-01-29T13:09:50.531" v="3173" actId="1076"/>
          <ac:cxnSpMkLst>
            <pc:docMk/>
            <pc:sldMk cId="975412211" sldId="2147348823"/>
            <ac:cxnSpMk id="10" creationId="{2CEF7938-743D-A73A-31BC-3839C4666465}"/>
          </ac:cxnSpMkLst>
        </pc:cxnChg>
        <pc:cxnChg chg="mod">
          <ac:chgData name="Jan Brejcha" userId="9918b1b6-a2fb-401b-9901-619eea43a624" providerId="ADAL" clId="{1433008A-352D-4593-885B-B5B967D39038}" dt="2024-01-29T13:09:50.531" v="3173" actId="1076"/>
          <ac:cxnSpMkLst>
            <pc:docMk/>
            <pc:sldMk cId="975412211" sldId="2147348823"/>
            <ac:cxnSpMk id="14" creationId="{42DEDBFC-00AC-9B33-53FD-CF3FF474FFF3}"/>
          </ac:cxnSpMkLst>
        </pc:cxnChg>
        <pc:cxnChg chg="mod">
          <ac:chgData name="Jan Brejcha" userId="9918b1b6-a2fb-401b-9901-619eea43a624" providerId="ADAL" clId="{1433008A-352D-4593-885B-B5B967D39038}" dt="2024-01-29T13:09:50.531" v="3173" actId="1076"/>
          <ac:cxnSpMkLst>
            <pc:docMk/>
            <pc:sldMk cId="975412211" sldId="2147348823"/>
            <ac:cxnSpMk id="16" creationId="{881F5D11-DBFD-9711-E18E-29F5D9210410}"/>
          </ac:cxnSpMkLst>
        </pc:cxnChg>
        <pc:cxnChg chg="mod">
          <ac:chgData name="Jan Brejcha" userId="9918b1b6-a2fb-401b-9901-619eea43a624" providerId="ADAL" clId="{1433008A-352D-4593-885B-B5B967D39038}" dt="2024-01-29T13:09:50.531" v="3173" actId="1076"/>
          <ac:cxnSpMkLst>
            <pc:docMk/>
            <pc:sldMk cId="975412211" sldId="2147348823"/>
            <ac:cxnSpMk id="18" creationId="{86B09ABB-191B-514E-7611-6C9E991CB73C}"/>
          </ac:cxnSpMkLst>
        </pc:cxnChg>
        <pc:cxnChg chg="mod">
          <ac:chgData name="Jan Brejcha" userId="9918b1b6-a2fb-401b-9901-619eea43a624" providerId="ADAL" clId="{1433008A-352D-4593-885B-B5B967D39038}" dt="2024-01-29T13:09:50.531" v="3173" actId="1076"/>
          <ac:cxnSpMkLst>
            <pc:docMk/>
            <pc:sldMk cId="975412211" sldId="2147348823"/>
            <ac:cxnSpMk id="22" creationId="{50E146F9-19F8-97FD-92E9-FA57BD20485E}"/>
          </ac:cxnSpMkLst>
        </pc:cxnChg>
        <pc:cxnChg chg="mod">
          <ac:chgData name="Jan Brejcha" userId="9918b1b6-a2fb-401b-9901-619eea43a624" providerId="ADAL" clId="{1433008A-352D-4593-885B-B5B967D39038}" dt="2024-01-29T13:09:50.531" v="3173" actId="1076"/>
          <ac:cxnSpMkLst>
            <pc:docMk/>
            <pc:sldMk cId="975412211" sldId="2147348823"/>
            <ac:cxnSpMk id="26" creationId="{83E40018-33A2-C4C4-064A-1F4A032A9CD7}"/>
          </ac:cxnSpMkLst>
        </pc:cxnChg>
        <pc:cxnChg chg="mod">
          <ac:chgData name="Jan Brejcha" userId="9918b1b6-a2fb-401b-9901-619eea43a624" providerId="ADAL" clId="{1433008A-352D-4593-885B-B5B967D39038}" dt="2024-01-29T13:09:50.531" v="3173" actId="1076"/>
          <ac:cxnSpMkLst>
            <pc:docMk/>
            <pc:sldMk cId="975412211" sldId="2147348823"/>
            <ac:cxnSpMk id="30" creationId="{327744D7-A475-ACD7-42E7-82B49F1E8B32}"/>
          </ac:cxnSpMkLst>
        </pc:cxnChg>
        <pc:cxnChg chg="mod">
          <ac:chgData name="Jan Brejcha" userId="9918b1b6-a2fb-401b-9901-619eea43a624" providerId="ADAL" clId="{1433008A-352D-4593-885B-B5B967D39038}" dt="2024-01-29T13:09:50.531" v="3173" actId="1076"/>
          <ac:cxnSpMkLst>
            <pc:docMk/>
            <pc:sldMk cId="975412211" sldId="2147348823"/>
            <ac:cxnSpMk id="32" creationId="{3C39BDFC-4260-DC84-DEED-86BA6365F51A}"/>
          </ac:cxnSpMkLst>
        </pc:cxnChg>
        <pc:cxnChg chg="mod">
          <ac:chgData name="Jan Brejcha" userId="9918b1b6-a2fb-401b-9901-619eea43a624" providerId="ADAL" clId="{1433008A-352D-4593-885B-B5B967D39038}" dt="2024-01-29T13:09:50.531" v="3173" actId="1076"/>
          <ac:cxnSpMkLst>
            <pc:docMk/>
            <pc:sldMk cId="975412211" sldId="2147348823"/>
            <ac:cxnSpMk id="36" creationId="{A3DC288C-44A7-B13D-D16E-BD4DF18B194C}"/>
          </ac:cxnSpMkLst>
        </pc:cxnChg>
        <pc:cxnChg chg="mod">
          <ac:chgData name="Jan Brejcha" userId="9918b1b6-a2fb-401b-9901-619eea43a624" providerId="ADAL" clId="{1433008A-352D-4593-885B-B5B967D39038}" dt="2024-01-29T13:09:50.531" v="3173" actId="1076"/>
          <ac:cxnSpMkLst>
            <pc:docMk/>
            <pc:sldMk cId="975412211" sldId="2147348823"/>
            <ac:cxnSpMk id="37" creationId="{CB117E2A-EA41-DD11-9D0B-BA7C8A0964BD}"/>
          </ac:cxnSpMkLst>
        </pc:cxnChg>
        <pc:cxnChg chg="mod">
          <ac:chgData name="Jan Brejcha" userId="9918b1b6-a2fb-401b-9901-619eea43a624" providerId="ADAL" clId="{1433008A-352D-4593-885B-B5B967D39038}" dt="2024-01-29T13:09:50.531" v="3173" actId="1076"/>
          <ac:cxnSpMkLst>
            <pc:docMk/>
            <pc:sldMk cId="975412211" sldId="2147348823"/>
            <ac:cxnSpMk id="40" creationId="{81A4E6E1-9055-0499-7787-A1758FFD6893}"/>
          </ac:cxnSpMkLst>
        </pc:cxnChg>
        <pc:cxnChg chg="mod">
          <ac:chgData name="Jan Brejcha" userId="9918b1b6-a2fb-401b-9901-619eea43a624" providerId="ADAL" clId="{1433008A-352D-4593-885B-B5B967D39038}" dt="2024-01-29T13:09:50.531" v="3173" actId="1076"/>
          <ac:cxnSpMkLst>
            <pc:docMk/>
            <pc:sldMk cId="975412211" sldId="2147348823"/>
            <ac:cxnSpMk id="46" creationId="{7AE3668D-569D-0EA2-5BE5-4659D18372FD}"/>
          </ac:cxnSpMkLst>
        </pc:cxnChg>
        <pc:cxnChg chg="mod">
          <ac:chgData name="Jan Brejcha" userId="9918b1b6-a2fb-401b-9901-619eea43a624" providerId="ADAL" clId="{1433008A-352D-4593-885B-B5B967D39038}" dt="2024-01-29T13:09:50.531" v="3173" actId="1076"/>
          <ac:cxnSpMkLst>
            <pc:docMk/>
            <pc:sldMk cId="975412211" sldId="2147348823"/>
            <ac:cxnSpMk id="49" creationId="{9801DEB9-C2F7-8624-18B5-A03C2E15ACE7}"/>
          </ac:cxnSpMkLst>
        </pc:cxnChg>
        <pc:cxnChg chg="mod">
          <ac:chgData name="Jan Brejcha" userId="9918b1b6-a2fb-401b-9901-619eea43a624" providerId="ADAL" clId="{1433008A-352D-4593-885B-B5B967D39038}" dt="2024-01-29T13:09:50.531" v="3173" actId="1076"/>
          <ac:cxnSpMkLst>
            <pc:docMk/>
            <pc:sldMk cId="975412211" sldId="2147348823"/>
            <ac:cxnSpMk id="53" creationId="{83D28EEE-40AF-4348-B908-BB8DC0B9FC9D}"/>
          </ac:cxnSpMkLst>
        </pc:cxnChg>
        <pc:cxnChg chg="add mod">
          <ac:chgData name="Jan Brejcha" userId="9918b1b6-a2fb-401b-9901-619eea43a624" providerId="ADAL" clId="{1433008A-352D-4593-885B-B5B967D39038}" dt="2024-01-29T13:09:50.531" v="3173" actId="1076"/>
          <ac:cxnSpMkLst>
            <pc:docMk/>
            <pc:sldMk cId="975412211" sldId="2147348823"/>
            <ac:cxnSpMk id="55" creationId="{64D22A89-6D90-27D5-CCDC-332558244432}"/>
          </ac:cxnSpMkLst>
        </pc:cxnChg>
        <pc:cxnChg chg="mod">
          <ac:chgData name="Jan Brejcha" userId="9918b1b6-a2fb-401b-9901-619eea43a624" providerId="ADAL" clId="{1433008A-352D-4593-885B-B5B967D39038}" dt="2024-01-29T13:09:50.531" v="3173" actId="1076"/>
          <ac:cxnSpMkLst>
            <pc:docMk/>
            <pc:sldMk cId="975412211" sldId="2147348823"/>
            <ac:cxnSpMk id="56" creationId="{0BAB0DEB-09B4-7F8F-65C7-C5845E7677C1}"/>
          </ac:cxnSpMkLst>
        </pc:cxnChg>
        <pc:cxnChg chg="add mod">
          <ac:chgData name="Jan Brejcha" userId="9918b1b6-a2fb-401b-9901-619eea43a624" providerId="ADAL" clId="{1433008A-352D-4593-885B-B5B967D39038}" dt="2024-01-29T13:09:50.531" v="3173" actId="1076"/>
          <ac:cxnSpMkLst>
            <pc:docMk/>
            <pc:sldMk cId="975412211" sldId="2147348823"/>
            <ac:cxnSpMk id="59" creationId="{AD5F46DA-BF27-5241-D9EE-449E7C66F784}"/>
          </ac:cxnSpMkLst>
        </pc:cxnChg>
        <pc:cxnChg chg="add mod">
          <ac:chgData name="Jan Brejcha" userId="9918b1b6-a2fb-401b-9901-619eea43a624" providerId="ADAL" clId="{1433008A-352D-4593-885B-B5B967D39038}" dt="2024-01-29T13:09:50.531" v="3173" actId="1076"/>
          <ac:cxnSpMkLst>
            <pc:docMk/>
            <pc:sldMk cId="975412211" sldId="2147348823"/>
            <ac:cxnSpMk id="61" creationId="{AAC19A28-CE51-CBCA-0E79-263F2AB5B06D}"/>
          </ac:cxnSpMkLst>
        </pc:cxnChg>
      </pc:sldChg>
      <pc:sldChg chg="add del setBg">
        <pc:chgData name="Jan Brejcha" userId="9918b1b6-a2fb-401b-9901-619eea43a624" providerId="ADAL" clId="{1433008A-352D-4593-885B-B5B967D39038}" dt="2024-01-28T18:01:58.212" v="1228"/>
        <pc:sldMkLst>
          <pc:docMk/>
          <pc:sldMk cId="821260761" sldId="2147348824"/>
        </pc:sldMkLst>
      </pc:sldChg>
      <pc:sldChg chg="addSp delSp modSp add mod setBg modAnim">
        <pc:chgData name="Jan Brejcha" userId="9918b1b6-a2fb-401b-9901-619eea43a624" providerId="ADAL" clId="{1433008A-352D-4593-885B-B5B967D39038}" dt="2024-01-29T20:13:39.886" v="3636"/>
        <pc:sldMkLst>
          <pc:docMk/>
          <pc:sldMk cId="2975903140" sldId="2147348824"/>
        </pc:sldMkLst>
        <pc:spChg chg="add mod ord">
          <ac:chgData name="Jan Brejcha" userId="9918b1b6-a2fb-401b-9901-619eea43a624" providerId="ADAL" clId="{1433008A-352D-4593-885B-B5B967D39038}" dt="2024-01-29T20:11:23.818" v="3626" actId="166"/>
          <ac:spMkLst>
            <pc:docMk/>
            <pc:sldMk cId="2975903140" sldId="2147348824"/>
            <ac:spMk id="2" creationId="{6425F473-B1E8-5B78-0674-4A3F68CFB757}"/>
          </ac:spMkLst>
        </pc:spChg>
        <pc:spChg chg="mod">
          <ac:chgData name="Jan Brejcha" userId="9918b1b6-a2fb-401b-9901-619eea43a624" providerId="ADAL" clId="{1433008A-352D-4593-885B-B5B967D39038}" dt="2024-01-29T20:11:28.144" v="3627" actId="1076"/>
          <ac:spMkLst>
            <pc:docMk/>
            <pc:sldMk cId="2975903140" sldId="2147348824"/>
            <ac:spMk id="5" creationId="{FAF7A26E-C41B-A929-2F1A-8DB49677A395}"/>
          </ac:spMkLst>
        </pc:spChg>
        <pc:spChg chg="mod">
          <ac:chgData name="Jan Brejcha" userId="9918b1b6-a2fb-401b-9901-619eea43a624" providerId="ADAL" clId="{1433008A-352D-4593-885B-B5B967D39038}" dt="2024-01-28T18:14:05.851" v="1297" actId="1076"/>
          <ac:spMkLst>
            <pc:docMk/>
            <pc:sldMk cId="2975903140" sldId="2147348824"/>
            <ac:spMk id="7" creationId="{9E0B6485-5800-07D9-C903-99E01B6AC0B2}"/>
          </ac:spMkLst>
        </pc:spChg>
        <pc:picChg chg="del">
          <ac:chgData name="Jan Brejcha" userId="9918b1b6-a2fb-401b-9901-619eea43a624" providerId="ADAL" clId="{1433008A-352D-4593-885B-B5B967D39038}" dt="2024-01-28T18:12:24.811" v="1279" actId="478"/>
          <ac:picMkLst>
            <pc:docMk/>
            <pc:sldMk cId="2975903140" sldId="2147348824"/>
            <ac:picMk id="1028" creationId="{1E524CA0-1753-5B88-D392-833F57C7F3CE}"/>
          </ac:picMkLst>
        </pc:picChg>
        <pc:picChg chg="mod">
          <ac:chgData name="Jan Brejcha" userId="9918b1b6-a2fb-401b-9901-619eea43a624" providerId="ADAL" clId="{1433008A-352D-4593-885B-B5B967D39038}" dt="2024-01-28T18:12:30.030" v="1280" actId="1076"/>
          <ac:picMkLst>
            <pc:docMk/>
            <pc:sldMk cId="2975903140" sldId="2147348824"/>
            <ac:picMk id="1034" creationId="{D06961DD-9E0D-07DB-0100-06E684A3C392}"/>
          </ac:picMkLst>
        </pc:picChg>
        <pc:picChg chg="add mod">
          <ac:chgData name="Jan Brejcha" userId="9918b1b6-a2fb-401b-9901-619eea43a624" providerId="ADAL" clId="{1433008A-352D-4593-885B-B5B967D39038}" dt="2024-01-28T18:11:24.732" v="1257" actId="167"/>
          <ac:picMkLst>
            <pc:docMk/>
            <pc:sldMk cId="2975903140" sldId="2147348824"/>
            <ac:picMk id="3074" creationId="{B8179AFD-0518-8869-D275-BFFDBEDA3779}"/>
          </ac:picMkLst>
        </pc:picChg>
        <pc:picChg chg="add mod">
          <ac:chgData name="Jan Brejcha" userId="9918b1b6-a2fb-401b-9901-619eea43a624" providerId="ADAL" clId="{1433008A-352D-4593-885B-B5B967D39038}" dt="2024-01-28T18:14:19.104" v="1299" actId="14100"/>
          <ac:picMkLst>
            <pc:docMk/>
            <pc:sldMk cId="2975903140" sldId="2147348824"/>
            <ac:picMk id="3076" creationId="{2BF2D47A-8B02-9F97-58C2-D3847C5B5082}"/>
          </ac:picMkLst>
        </pc:picChg>
      </pc:sldChg>
      <pc:sldChg chg="add del setBg">
        <pc:chgData name="Jan Brejcha" userId="9918b1b6-a2fb-401b-9901-619eea43a624" providerId="ADAL" clId="{1433008A-352D-4593-885B-B5B967D39038}" dt="2024-01-28T18:01:58.212" v="1228"/>
        <pc:sldMkLst>
          <pc:docMk/>
          <pc:sldMk cId="1675327867" sldId="2147348825"/>
        </pc:sldMkLst>
      </pc:sldChg>
      <pc:sldChg chg="addSp delSp modSp add mod modTransition delAnim modAnim">
        <pc:chgData name="Jan Brejcha" userId="9918b1b6-a2fb-401b-9901-619eea43a624" providerId="ADAL" clId="{1433008A-352D-4593-885B-B5B967D39038}" dt="2024-01-29T08:43:38.680" v="3045"/>
        <pc:sldMkLst>
          <pc:docMk/>
          <pc:sldMk cId="4288705491" sldId="2147348825"/>
        </pc:sldMkLst>
        <pc:graphicFrameChg chg="add mod">
          <ac:chgData name="Jan Brejcha" userId="9918b1b6-a2fb-401b-9901-619eea43a624" providerId="ADAL" clId="{1433008A-352D-4593-885B-B5B967D39038}" dt="2024-01-29T08:42:08.324" v="3044" actId="1076"/>
          <ac:graphicFrameMkLst>
            <pc:docMk/>
            <pc:sldMk cId="4288705491" sldId="2147348825"/>
            <ac:graphicFrameMk id="4" creationId="{7BCD4C04-870B-D5D9-C563-B5EFA8E19C57}"/>
          </ac:graphicFrameMkLst>
        </pc:graphicFrameChg>
        <pc:picChg chg="del">
          <ac:chgData name="Jan Brejcha" userId="9918b1b6-a2fb-401b-9901-619eea43a624" providerId="ADAL" clId="{1433008A-352D-4593-885B-B5B967D39038}" dt="2024-01-29T08:40:34.477" v="3039" actId="478"/>
          <ac:picMkLst>
            <pc:docMk/>
            <pc:sldMk cId="4288705491" sldId="2147348825"/>
            <ac:picMk id="6" creationId="{492E8132-1C7F-0A92-40B9-C05D1EC4A9B6}"/>
          </ac:picMkLst>
        </pc:picChg>
      </pc:sldChg>
      <pc:sldChg chg="modSp add del mod setBg">
        <pc:chgData name="Jan Brejcha" userId="9918b1b6-a2fb-401b-9901-619eea43a624" providerId="ADAL" clId="{1433008A-352D-4593-885B-B5B967D39038}" dt="2024-01-28T20:54:08.533" v="1637" actId="2696"/>
        <pc:sldMkLst>
          <pc:docMk/>
          <pc:sldMk cId="2284323361" sldId="2147348826"/>
        </pc:sldMkLst>
        <pc:spChg chg="mod">
          <ac:chgData name="Jan Brejcha" userId="9918b1b6-a2fb-401b-9901-619eea43a624" providerId="ADAL" clId="{1433008A-352D-4593-885B-B5B967D39038}" dt="2024-01-28T20:52:17.761" v="1611" actId="20577"/>
          <ac:spMkLst>
            <pc:docMk/>
            <pc:sldMk cId="2284323361" sldId="2147348826"/>
            <ac:spMk id="5" creationId="{03B422BB-6443-311E-7353-AECFF5ED8198}"/>
          </ac:spMkLst>
        </pc:spChg>
        <pc:picChg chg="mod">
          <ac:chgData name="Jan Brejcha" userId="9918b1b6-a2fb-401b-9901-619eea43a624" providerId="ADAL" clId="{1433008A-352D-4593-885B-B5B967D39038}" dt="2024-01-28T20:53:52.825" v="1633" actId="1076"/>
          <ac:picMkLst>
            <pc:docMk/>
            <pc:sldMk cId="2284323361" sldId="2147348826"/>
            <ac:picMk id="4100" creationId="{9BBD6CA6-F8B0-8328-DF9A-4F0D6C980171}"/>
          </ac:picMkLst>
        </pc:picChg>
      </pc:sldChg>
      <pc:sldChg chg="addSp delSp modSp new mod ord modTransition setBg modAnim">
        <pc:chgData name="Jan Brejcha" userId="9918b1b6-a2fb-401b-9901-619eea43a624" providerId="ADAL" clId="{1433008A-352D-4593-885B-B5B967D39038}" dt="2024-01-29T13:56:35.114" v="3339"/>
        <pc:sldMkLst>
          <pc:docMk/>
          <pc:sldMk cId="2149068745" sldId="2147348827"/>
        </pc:sldMkLst>
        <pc:spChg chg="del">
          <ac:chgData name="Jan Brejcha" userId="9918b1b6-a2fb-401b-9901-619eea43a624" providerId="ADAL" clId="{1433008A-352D-4593-885B-B5B967D39038}" dt="2024-01-28T20:53:48.256" v="1632" actId="21"/>
          <ac:spMkLst>
            <pc:docMk/>
            <pc:sldMk cId="2149068745" sldId="2147348827"/>
            <ac:spMk id="2" creationId="{FD693239-D63C-5245-6C52-F37510B1E20E}"/>
          </ac:spMkLst>
        </pc:spChg>
        <pc:spChg chg="del">
          <ac:chgData name="Jan Brejcha" userId="9918b1b6-a2fb-401b-9901-619eea43a624" providerId="ADAL" clId="{1433008A-352D-4593-885B-B5B967D39038}" dt="2024-01-28T20:53:44.873" v="1631" actId="21"/>
          <ac:spMkLst>
            <pc:docMk/>
            <pc:sldMk cId="2149068745" sldId="2147348827"/>
            <ac:spMk id="3" creationId="{845E154A-C19E-02D4-D4BF-A2A963403D60}"/>
          </ac:spMkLst>
        </pc:spChg>
        <pc:spChg chg="add mod">
          <ac:chgData name="Jan Brejcha" userId="9918b1b6-a2fb-401b-9901-619eea43a624" providerId="ADAL" clId="{1433008A-352D-4593-885B-B5B967D39038}" dt="2024-01-28T20:54:05.255" v="1636"/>
          <ac:spMkLst>
            <pc:docMk/>
            <pc:sldMk cId="2149068745" sldId="2147348827"/>
            <ac:spMk id="5" creationId="{58A9A096-7265-3F94-B14C-0F899044DD10}"/>
          </ac:spMkLst>
        </pc:spChg>
        <pc:picChg chg="add mod">
          <ac:chgData name="Jan Brejcha" userId="9918b1b6-a2fb-401b-9901-619eea43a624" providerId="ADAL" clId="{1433008A-352D-4593-885B-B5B967D39038}" dt="2024-01-28T20:53:57.750" v="1635" actId="1076"/>
          <ac:picMkLst>
            <pc:docMk/>
            <pc:sldMk cId="2149068745" sldId="2147348827"/>
            <ac:picMk id="4" creationId="{8628DEAB-2537-0281-263A-4F7B009CD98D}"/>
          </ac:picMkLst>
        </pc:picChg>
      </pc:sldChg>
      <pc:sldChg chg="new del">
        <pc:chgData name="Jan Brejcha" userId="9918b1b6-a2fb-401b-9901-619eea43a624" providerId="ADAL" clId="{1433008A-352D-4593-885B-B5B967D39038}" dt="2024-01-28T20:53:10.757" v="1616" actId="47"/>
        <pc:sldMkLst>
          <pc:docMk/>
          <pc:sldMk cId="2390411859" sldId="2147348827"/>
        </pc:sldMkLst>
      </pc:sldChg>
      <pc:sldChg chg="new del setBg">
        <pc:chgData name="Jan Brejcha" userId="9918b1b6-a2fb-401b-9901-619eea43a624" providerId="ADAL" clId="{1433008A-352D-4593-885B-B5B967D39038}" dt="2024-01-28T20:53:28.726" v="1626" actId="47"/>
        <pc:sldMkLst>
          <pc:docMk/>
          <pc:sldMk cId="2650505371" sldId="2147348827"/>
        </pc:sldMkLst>
      </pc:sldChg>
      <pc:sldChg chg="addSp delSp modSp add mod modTransition delAnim modAnim">
        <pc:chgData name="Jan Brejcha" userId="9918b1b6-a2fb-401b-9901-619eea43a624" providerId="ADAL" clId="{1433008A-352D-4593-885B-B5B967D39038}" dt="2024-01-30T19:00:27.549" v="4419" actId="207"/>
        <pc:sldMkLst>
          <pc:docMk/>
          <pc:sldMk cId="482385034" sldId="2147348828"/>
        </pc:sldMkLst>
        <pc:spChg chg="add mod">
          <ac:chgData name="Jan Brejcha" userId="9918b1b6-a2fb-401b-9901-619eea43a624" providerId="ADAL" clId="{1433008A-352D-4593-885B-B5B967D39038}" dt="2024-01-28T20:56:17.966" v="1646"/>
          <ac:spMkLst>
            <pc:docMk/>
            <pc:sldMk cId="482385034" sldId="2147348828"/>
            <ac:spMk id="2" creationId="{80F4F8A8-2646-DE72-8D93-87420618744C}"/>
          </ac:spMkLst>
        </pc:spChg>
        <pc:spChg chg="add mod">
          <ac:chgData name="Jan Brejcha" userId="9918b1b6-a2fb-401b-9901-619eea43a624" providerId="ADAL" clId="{1433008A-352D-4593-885B-B5B967D39038}" dt="2024-01-28T21:00:07.278" v="1721" actId="20577"/>
          <ac:spMkLst>
            <pc:docMk/>
            <pc:sldMk cId="482385034" sldId="2147348828"/>
            <ac:spMk id="3" creationId="{012061D9-222E-D1EE-9A81-30E97BFFC4F7}"/>
          </ac:spMkLst>
        </pc:spChg>
        <pc:spChg chg="del">
          <ac:chgData name="Jan Brejcha" userId="9918b1b6-a2fb-401b-9901-619eea43a624" providerId="ADAL" clId="{1433008A-352D-4593-885B-B5B967D39038}" dt="2024-01-28T20:55:56.378" v="1645" actId="478"/>
          <ac:spMkLst>
            <pc:docMk/>
            <pc:sldMk cId="482385034" sldId="2147348828"/>
            <ac:spMk id="5" creationId="{58A9A096-7265-3F94-B14C-0F899044DD10}"/>
          </ac:spMkLst>
        </pc:spChg>
        <pc:spChg chg="add mod ord">
          <ac:chgData name="Jan Brejcha" userId="9918b1b6-a2fb-401b-9901-619eea43a624" providerId="ADAL" clId="{1433008A-352D-4593-885B-B5B967D39038}" dt="2024-01-30T19:00:27.549" v="4419" actId="207"/>
          <ac:spMkLst>
            <pc:docMk/>
            <pc:sldMk cId="482385034" sldId="2147348828"/>
            <ac:spMk id="5" creationId="{7A6FB24F-0428-7729-6162-B0D633267B06}"/>
          </ac:spMkLst>
        </pc:spChg>
        <pc:picChg chg="del">
          <ac:chgData name="Jan Brejcha" userId="9918b1b6-a2fb-401b-9901-619eea43a624" providerId="ADAL" clId="{1433008A-352D-4593-885B-B5B967D39038}" dt="2024-01-28T20:55:54.652" v="1644" actId="478"/>
          <ac:picMkLst>
            <pc:docMk/>
            <pc:sldMk cId="482385034" sldId="2147348828"/>
            <ac:picMk id="4" creationId="{8628DEAB-2537-0281-263A-4F7B009CD98D}"/>
          </ac:picMkLst>
        </pc:picChg>
        <pc:picChg chg="add mod">
          <ac:chgData name="Jan Brejcha" userId="9918b1b6-a2fb-401b-9901-619eea43a624" providerId="ADAL" clId="{1433008A-352D-4593-885B-B5B967D39038}" dt="2024-01-30T19:00:13.092" v="4413" actId="14100"/>
          <ac:picMkLst>
            <pc:docMk/>
            <pc:sldMk cId="482385034" sldId="2147348828"/>
            <ac:picMk id="4" creationId="{B7C7D0B1-09FF-4C8D-55A6-4C575AE581A4}"/>
          </ac:picMkLst>
        </pc:picChg>
      </pc:sldChg>
      <pc:sldChg chg="new del">
        <pc:chgData name="Jan Brejcha" userId="9918b1b6-a2fb-401b-9901-619eea43a624" providerId="ADAL" clId="{1433008A-352D-4593-885B-B5B967D39038}" dt="2024-01-28T20:55:46.110" v="1642" actId="47"/>
        <pc:sldMkLst>
          <pc:docMk/>
          <pc:sldMk cId="2021634963" sldId="2147348828"/>
        </pc:sldMkLst>
      </pc:sldChg>
      <pc:sldChg chg="addSp delSp modSp new mod modTransition setBg">
        <pc:chgData name="Jan Brejcha" userId="9918b1b6-a2fb-401b-9901-619eea43a624" providerId="ADAL" clId="{1433008A-352D-4593-885B-B5B967D39038}" dt="2024-01-30T17:53:14.836" v="4039" actId="20577"/>
        <pc:sldMkLst>
          <pc:docMk/>
          <pc:sldMk cId="1583465893" sldId="2147348829"/>
        </pc:sldMkLst>
        <pc:spChg chg="mod ord">
          <ac:chgData name="Jan Brejcha" userId="9918b1b6-a2fb-401b-9901-619eea43a624" providerId="ADAL" clId="{1433008A-352D-4593-885B-B5B967D39038}" dt="2024-01-28T21:18:06.203" v="1938" actId="26606"/>
          <ac:spMkLst>
            <pc:docMk/>
            <pc:sldMk cId="1583465893" sldId="2147348829"/>
            <ac:spMk id="2" creationId="{69497C9F-328E-28C6-538C-01265825EB21}"/>
          </ac:spMkLst>
        </pc:spChg>
        <pc:spChg chg="del">
          <ac:chgData name="Jan Brejcha" userId="9918b1b6-a2fb-401b-9901-619eea43a624" providerId="ADAL" clId="{1433008A-352D-4593-885B-B5B967D39038}" dt="2024-01-28T21:15:39.148" v="1919" actId="478"/>
          <ac:spMkLst>
            <pc:docMk/>
            <pc:sldMk cId="1583465893" sldId="2147348829"/>
            <ac:spMk id="3" creationId="{F3AD15B1-967C-C9E8-48AC-A109E1C09457}"/>
          </ac:spMkLst>
        </pc:spChg>
        <pc:spChg chg="del">
          <ac:chgData name="Jan Brejcha" userId="9918b1b6-a2fb-401b-9901-619eea43a624" providerId="ADAL" clId="{1433008A-352D-4593-885B-B5B967D39038}" dt="2024-01-28T21:15:40.272" v="1920" actId="478"/>
          <ac:spMkLst>
            <pc:docMk/>
            <pc:sldMk cId="1583465893" sldId="2147348829"/>
            <ac:spMk id="4" creationId="{8AE40956-A17D-517B-4F8F-4143BDB8DEB7}"/>
          </ac:spMkLst>
        </pc:spChg>
        <pc:spChg chg="add">
          <ac:chgData name="Jan Brejcha" userId="9918b1b6-a2fb-401b-9901-619eea43a624" providerId="ADAL" clId="{1433008A-352D-4593-885B-B5B967D39038}" dt="2024-01-28T21:17:28.595" v="1931"/>
          <ac:spMkLst>
            <pc:docMk/>
            <pc:sldMk cId="1583465893" sldId="2147348829"/>
            <ac:spMk id="5" creationId="{A991AAAB-24A5-09F3-623B-B1DBB31A6A3F}"/>
          </ac:spMkLst>
        </pc:spChg>
        <pc:spChg chg="add mod">
          <ac:chgData name="Jan Brejcha" userId="9918b1b6-a2fb-401b-9901-619eea43a624" providerId="ADAL" clId="{1433008A-352D-4593-885B-B5B967D39038}" dt="2024-01-30T17:53:14.836" v="4039" actId="20577"/>
          <ac:spMkLst>
            <pc:docMk/>
            <pc:sldMk cId="1583465893" sldId="2147348829"/>
            <ac:spMk id="7" creationId="{23AFFB51-690C-FFF6-8AC5-D828094ADD9F}"/>
          </ac:spMkLst>
        </pc:spChg>
        <pc:spChg chg="add del">
          <ac:chgData name="Jan Brejcha" userId="9918b1b6-a2fb-401b-9901-619eea43a624" providerId="ADAL" clId="{1433008A-352D-4593-885B-B5B967D39038}" dt="2024-01-28T21:19:01.784" v="1947" actId="26606"/>
          <ac:spMkLst>
            <pc:docMk/>
            <pc:sldMk cId="1583465893" sldId="2147348829"/>
            <ac:spMk id="8" creationId="{42A4FC2C-047E-45A5-965D-8E1E3BF09BC6}"/>
          </ac:spMkLst>
        </pc:spChg>
        <pc:spChg chg="add">
          <ac:chgData name="Jan Brejcha" userId="9918b1b6-a2fb-401b-9901-619eea43a624" providerId="ADAL" clId="{1433008A-352D-4593-885B-B5B967D39038}" dt="2024-01-28T21:19:01.784" v="1947" actId="26606"/>
          <ac:spMkLst>
            <pc:docMk/>
            <pc:sldMk cId="1583465893" sldId="2147348829"/>
            <ac:spMk id="10" creationId="{42A4FC2C-047E-45A5-965D-8E1E3BF09BC6}"/>
          </ac:spMkLst>
        </pc:spChg>
        <pc:spChg chg="add del">
          <ac:chgData name="Jan Brejcha" userId="9918b1b6-a2fb-401b-9901-619eea43a624" providerId="ADAL" clId="{1433008A-352D-4593-885B-B5B967D39038}" dt="2024-01-28T21:18:00.237" v="1937" actId="26606"/>
          <ac:spMkLst>
            <pc:docMk/>
            <pc:sldMk cId="1583465893" sldId="2147348829"/>
            <ac:spMk id="11" creationId="{AB8C311F-7253-4AED-9701-7FC0708C41C7}"/>
          </ac:spMkLst>
        </pc:spChg>
        <pc:spChg chg="add del">
          <ac:chgData name="Jan Brejcha" userId="9918b1b6-a2fb-401b-9901-619eea43a624" providerId="ADAL" clId="{1433008A-352D-4593-885B-B5B967D39038}" dt="2024-01-28T21:18:00.237" v="1937" actId="26606"/>
          <ac:spMkLst>
            <pc:docMk/>
            <pc:sldMk cId="1583465893" sldId="2147348829"/>
            <ac:spMk id="13" creationId="{E2384209-CB15-4CDF-9D31-C44FD9A3F20D}"/>
          </ac:spMkLst>
        </pc:spChg>
        <pc:spChg chg="add del">
          <ac:chgData name="Jan Brejcha" userId="9918b1b6-a2fb-401b-9901-619eea43a624" providerId="ADAL" clId="{1433008A-352D-4593-885B-B5B967D39038}" dt="2024-01-28T21:18:00.237" v="1937" actId="26606"/>
          <ac:spMkLst>
            <pc:docMk/>
            <pc:sldMk cId="1583465893" sldId="2147348829"/>
            <ac:spMk id="15" creationId="{2633B3B5-CC90-43F0-8714-D31D1F3F0209}"/>
          </ac:spMkLst>
        </pc:spChg>
        <pc:spChg chg="add del">
          <ac:chgData name="Jan Brejcha" userId="9918b1b6-a2fb-401b-9901-619eea43a624" providerId="ADAL" clId="{1433008A-352D-4593-885B-B5B967D39038}" dt="2024-01-28T21:18:00.237" v="1937" actId="26606"/>
          <ac:spMkLst>
            <pc:docMk/>
            <pc:sldMk cId="1583465893" sldId="2147348829"/>
            <ac:spMk id="17" creationId="{A8D57A06-A426-446D-B02C-A2DC6B62E45E}"/>
          </ac:spMkLst>
        </pc:spChg>
        <pc:picChg chg="add mod ord">
          <ac:chgData name="Jan Brejcha" userId="9918b1b6-a2fb-401b-9901-619eea43a624" providerId="ADAL" clId="{1433008A-352D-4593-885B-B5B967D39038}" dt="2024-01-29T14:13:26.569" v="3483" actId="1076"/>
          <ac:picMkLst>
            <pc:docMk/>
            <pc:sldMk cId="1583465893" sldId="2147348829"/>
            <ac:picMk id="6" creationId="{8C24914F-C6C0-C335-C5C7-86C69DBF039A}"/>
          </ac:picMkLst>
        </pc:picChg>
        <pc:picChg chg="add del mod">
          <ac:chgData name="Jan Brejcha" userId="9918b1b6-a2fb-401b-9901-619eea43a624" providerId="ADAL" clId="{1433008A-352D-4593-885B-B5B967D39038}" dt="2024-01-28T21:16:11.968" v="1930" actId="478"/>
          <ac:picMkLst>
            <pc:docMk/>
            <pc:sldMk cId="1583465893" sldId="2147348829"/>
            <ac:picMk id="11266" creationId="{FC7C7BC2-3417-CA02-FE3D-8A22C07C153F}"/>
          </ac:picMkLst>
        </pc:picChg>
      </pc:sldChg>
      <pc:sldChg chg="addSp delSp modSp new mod">
        <pc:chgData name="Jan Brejcha" userId="9918b1b6-a2fb-401b-9901-619eea43a624" providerId="ADAL" clId="{1433008A-352D-4593-885B-B5B967D39038}" dt="2024-01-29T20:07:08.931" v="3583" actId="14100"/>
        <pc:sldMkLst>
          <pc:docMk/>
          <pc:sldMk cId="3665849071" sldId="2147348830"/>
        </pc:sldMkLst>
        <pc:spChg chg="del">
          <ac:chgData name="Jan Brejcha" userId="9918b1b6-a2fb-401b-9901-619eea43a624" providerId="ADAL" clId="{1433008A-352D-4593-885B-B5B967D39038}" dt="2024-01-29T20:06:04.515" v="3576" actId="21"/>
          <ac:spMkLst>
            <pc:docMk/>
            <pc:sldMk cId="3665849071" sldId="2147348830"/>
            <ac:spMk id="2" creationId="{2863BAA7-3C53-6598-B3D5-CAFABA30941F}"/>
          </ac:spMkLst>
        </pc:spChg>
        <pc:spChg chg="del">
          <ac:chgData name="Jan Brejcha" userId="9918b1b6-a2fb-401b-9901-619eea43a624" providerId="ADAL" clId="{1433008A-352D-4593-885B-B5B967D39038}" dt="2024-01-29T20:06:09.146" v="3577" actId="21"/>
          <ac:spMkLst>
            <pc:docMk/>
            <pc:sldMk cId="3665849071" sldId="2147348830"/>
            <ac:spMk id="3" creationId="{7C510940-8AB6-74EC-E7BD-E5F3C1418310}"/>
          </ac:spMkLst>
        </pc:spChg>
        <pc:picChg chg="add del mod">
          <ac:chgData name="Jan Brejcha" userId="9918b1b6-a2fb-401b-9901-619eea43a624" providerId="ADAL" clId="{1433008A-352D-4593-885B-B5B967D39038}" dt="2024-01-29T20:06:19.723" v="3579" actId="478"/>
          <ac:picMkLst>
            <pc:docMk/>
            <pc:sldMk cId="3665849071" sldId="2147348830"/>
            <ac:picMk id="1026" creationId="{132291B7-D621-1DE4-8F33-4EF5B1E73572}"/>
          </ac:picMkLst>
        </pc:picChg>
        <pc:picChg chg="add mod">
          <ac:chgData name="Jan Brejcha" userId="9918b1b6-a2fb-401b-9901-619eea43a624" providerId="ADAL" clId="{1433008A-352D-4593-885B-B5B967D39038}" dt="2024-01-29T20:07:08.931" v="3583" actId="14100"/>
          <ac:picMkLst>
            <pc:docMk/>
            <pc:sldMk cId="3665849071" sldId="2147348830"/>
            <ac:picMk id="1028" creationId="{D021D4CE-06EB-C42A-A48F-33CCE9D65CAC}"/>
          </ac:picMkLst>
        </pc:picChg>
      </pc:sldChg>
      <pc:sldMasterChg chg="delSldLayout modSldLayout">
        <pc:chgData name="Jan Brejcha" userId="9918b1b6-a2fb-401b-9901-619eea43a624" providerId="ADAL" clId="{1433008A-352D-4593-885B-B5B967D39038}" dt="2024-01-28T21:19:30.999" v="1949" actId="478"/>
        <pc:sldMasterMkLst>
          <pc:docMk/>
          <pc:sldMasterMk cId="3035682702" sldId="2147483648"/>
        </pc:sldMasterMkLst>
        <pc:sldLayoutChg chg="del">
          <pc:chgData name="Jan Brejcha" userId="9918b1b6-a2fb-401b-9901-619eea43a624" providerId="ADAL" clId="{1433008A-352D-4593-885B-B5B967D39038}" dt="2024-01-28T18:02:38.315" v="1231" actId="47"/>
          <pc:sldLayoutMkLst>
            <pc:docMk/>
            <pc:sldMasterMk cId="3035682702" sldId="2147483648"/>
            <pc:sldLayoutMk cId="1107812080" sldId="2147483660"/>
          </pc:sldLayoutMkLst>
        </pc:sldLayoutChg>
        <pc:sldLayoutChg chg="del">
          <pc:chgData name="Jan Brejcha" userId="9918b1b6-a2fb-401b-9901-619eea43a624" providerId="ADAL" clId="{1433008A-352D-4593-885B-B5B967D39038}" dt="2024-01-28T18:02:24.834" v="1230" actId="47"/>
          <pc:sldLayoutMkLst>
            <pc:docMk/>
            <pc:sldMasterMk cId="3035682702" sldId="2147483648"/>
            <pc:sldLayoutMk cId="304365310" sldId="2147483661"/>
          </pc:sldLayoutMkLst>
        </pc:sldLayoutChg>
        <pc:sldLayoutChg chg="delSp mod">
          <pc:chgData name="Jan Brejcha" userId="9918b1b6-a2fb-401b-9901-619eea43a624" providerId="ADAL" clId="{1433008A-352D-4593-885B-B5B967D39038}" dt="2024-01-28T21:19:30.999" v="1949" actId="478"/>
          <pc:sldLayoutMkLst>
            <pc:docMk/>
            <pc:sldMasterMk cId="3035682702" sldId="2147483648"/>
            <pc:sldLayoutMk cId="1792472752" sldId="2147483662"/>
          </pc:sldLayoutMkLst>
          <pc:spChg chg="del">
            <ac:chgData name="Jan Brejcha" userId="9918b1b6-a2fb-401b-9901-619eea43a624" providerId="ADAL" clId="{1433008A-352D-4593-885B-B5B967D39038}" dt="2024-01-28T21:19:30.999" v="1949" actId="478"/>
            <ac:spMkLst>
              <pc:docMk/>
              <pc:sldMasterMk cId="3035682702" sldId="2147483648"/>
              <pc:sldLayoutMk cId="1792472752" sldId="2147483662"/>
              <ac:spMk id="2" creationId="{BF7DF6B6-EC0E-0A4B-9576-DB5927A591DE}"/>
            </ac:spMkLst>
          </pc:spChg>
        </pc:sldLayoutChg>
        <pc:sldLayoutChg chg="del">
          <pc:chgData name="Jan Brejcha" userId="9918b1b6-a2fb-401b-9901-619eea43a624" providerId="ADAL" clId="{1433008A-352D-4593-885B-B5B967D39038}" dt="2024-01-26T15:18:32.432" v="979" actId="47"/>
          <pc:sldLayoutMkLst>
            <pc:docMk/>
            <pc:sldMasterMk cId="3035682702" sldId="2147483648"/>
            <pc:sldLayoutMk cId="3213418205" sldId="2147483663"/>
          </pc:sldLayoutMkLst>
        </pc:sldLayoutChg>
      </pc:sldMasterChg>
      <pc:sldMasterChg chg="modSldLayout">
        <pc:chgData name="Jan Brejcha" userId="9918b1b6-a2fb-401b-9901-619eea43a624" providerId="ADAL" clId="{1433008A-352D-4593-885B-B5B967D39038}" dt="2024-01-28T21:18:53.557" v="1945" actId="478"/>
        <pc:sldMasterMkLst>
          <pc:docMk/>
          <pc:sldMasterMk cId="986290558" sldId="2147483663"/>
        </pc:sldMasterMkLst>
        <pc:sldLayoutChg chg="delSp modSp mod">
          <pc:chgData name="Jan Brejcha" userId="9918b1b6-a2fb-401b-9901-619eea43a624" providerId="ADAL" clId="{1433008A-352D-4593-885B-B5B967D39038}" dt="2024-01-28T21:18:53.557" v="1945" actId="478"/>
          <pc:sldLayoutMkLst>
            <pc:docMk/>
            <pc:sldMasterMk cId="986290558" sldId="2147483663"/>
            <pc:sldLayoutMk cId="1185481483" sldId="2147483674"/>
          </pc:sldLayoutMkLst>
          <pc:spChg chg="del mod">
            <ac:chgData name="Jan Brejcha" userId="9918b1b6-a2fb-401b-9901-619eea43a624" providerId="ADAL" clId="{1433008A-352D-4593-885B-B5B967D39038}" dt="2024-01-28T21:18:49.562" v="1943" actId="478"/>
            <ac:spMkLst>
              <pc:docMk/>
              <pc:sldMasterMk cId="986290558" sldId="2147483663"/>
              <pc:sldLayoutMk cId="1185481483" sldId="2147483674"/>
              <ac:spMk id="2" creationId="{664B4A78-C721-124E-A3D9-9652630D4104}"/>
            </ac:spMkLst>
          </pc:spChg>
          <pc:spChg chg="del">
            <ac:chgData name="Jan Brejcha" userId="9918b1b6-a2fb-401b-9901-619eea43a624" providerId="ADAL" clId="{1433008A-352D-4593-885B-B5B967D39038}" dt="2024-01-28T21:18:51.544" v="1944" actId="478"/>
            <ac:spMkLst>
              <pc:docMk/>
              <pc:sldMasterMk cId="986290558" sldId="2147483663"/>
              <pc:sldLayoutMk cId="1185481483" sldId="2147483674"/>
              <ac:spMk id="3" creationId="{90533121-7B7E-F948-8795-F5CAEA7945FD}"/>
            </ac:spMkLst>
          </pc:spChg>
          <pc:grpChg chg="del">
            <ac:chgData name="Jan Brejcha" userId="9918b1b6-a2fb-401b-9901-619eea43a624" providerId="ADAL" clId="{1433008A-352D-4593-885B-B5B967D39038}" dt="2024-01-28T21:18:53.557" v="1945" actId="478"/>
            <ac:grpSpMkLst>
              <pc:docMk/>
              <pc:sldMasterMk cId="986290558" sldId="2147483663"/>
              <pc:sldLayoutMk cId="1185481483" sldId="2147483674"/>
              <ac:grpSpMk id="18" creationId="{246C8955-CCFA-9344-B1BE-8E43D8AC91E2}"/>
            </ac:grpSpMkLst>
          </pc:grpChg>
        </pc:sldLayoutChg>
        <pc:sldLayoutChg chg="delSp">
          <pc:chgData name="Jan Brejcha" userId="9918b1b6-a2fb-401b-9901-619eea43a624" providerId="ADAL" clId="{1433008A-352D-4593-885B-B5B967D39038}" dt="2024-01-28T20:30:36.466" v="1534" actId="478"/>
          <pc:sldLayoutMkLst>
            <pc:docMk/>
            <pc:sldMasterMk cId="986290558" sldId="2147483663"/>
            <pc:sldLayoutMk cId="76288976" sldId="2147483675"/>
          </pc:sldLayoutMkLst>
          <pc:grpChg chg="del">
            <ac:chgData name="Jan Brejcha" userId="9918b1b6-a2fb-401b-9901-619eea43a624" providerId="ADAL" clId="{1433008A-352D-4593-885B-B5B967D39038}" dt="2024-01-28T20:30:36.466" v="1534" actId="478"/>
            <ac:grpSpMkLst>
              <pc:docMk/>
              <pc:sldMasterMk cId="986290558" sldId="2147483663"/>
              <pc:sldLayoutMk cId="76288976" sldId="2147483675"/>
              <ac:grpSpMk id="18" creationId="{246C8955-CCFA-9344-B1BE-8E43D8AC91E2}"/>
            </ac:grpSpMkLst>
          </pc:grpChg>
        </pc:sldLayoutChg>
      </pc:sldMasterChg>
      <pc:sldMasterChg chg="modSldLayout">
        <pc:chgData name="Jan Brejcha" userId="9918b1b6-a2fb-401b-9901-619eea43a624" providerId="ADAL" clId="{1433008A-352D-4593-885B-B5B967D39038}" dt="2024-01-28T21:06:40.856" v="1748" actId="478"/>
        <pc:sldMasterMkLst>
          <pc:docMk/>
          <pc:sldMasterMk cId="3427845095" sldId="2147483679"/>
        </pc:sldMasterMkLst>
        <pc:sldLayoutChg chg="delSp mod">
          <pc:chgData name="Jan Brejcha" userId="9918b1b6-a2fb-401b-9901-619eea43a624" providerId="ADAL" clId="{1433008A-352D-4593-885B-B5B967D39038}" dt="2024-01-28T20:28:53.420" v="1531" actId="478"/>
          <pc:sldLayoutMkLst>
            <pc:docMk/>
            <pc:sldMasterMk cId="3427845095" sldId="2147483679"/>
            <pc:sldLayoutMk cId="3729333938" sldId="2147483685"/>
          </pc:sldLayoutMkLst>
          <pc:picChg chg="del">
            <ac:chgData name="Jan Brejcha" userId="9918b1b6-a2fb-401b-9901-619eea43a624" providerId="ADAL" clId="{1433008A-352D-4593-885B-B5B967D39038}" dt="2024-01-28T20:28:53.420" v="1531" actId="478"/>
            <ac:picMkLst>
              <pc:docMk/>
              <pc:sldMasterMk cId="3427845095" sldId="2147483679"/>
              <pc:sldLayoutMk cId="3729333938" sldId="2147483685"/>
              <ac:picMk id="6" creationId="{A8CDCDB0-2209-CBC7-A138-FAE31E0BDB1A}"/>
            </ac:picMkLst>
          </pc:picChg>
        </pc:sldLayoutChg>
        <pc:sldLayoutChg chg="delSp mod">
          <pc:chgData name="Jan Brejcha" userId="9918b1b6-a2fb-401b-9901-619eea43a624" providerId="ADAL" clId="{1433008A-352D-4593-885B-B5B967D39038}" dt="2024-01-28T21:06:40.856" v="1748" actId="478"/>
          <pc:sldLayoutMkLst>
            <pc:docMk/>
            <pc:sldMasterMk cId="3427845095" sldId="2147483679"/>
            <pc:sldLayoutMk cId="3714340831" sldId="2147483686"/>
          </pc:sldLayoutMkLst>
          <pc:picChg chg="del">
            <ac:chgData name="Jan Brejcha" userId="9918b1b6-a2fb-401b-9901-619eea43a624" providerId="ADAL" clId="{1433008A-352D-4593-885B-B5B967D39038}" dt="2024-01-28T21:06:40.856" v="1748" actId="478"/>
            <ac:picMkLst>
              <pc:docMk/>
              <pc:sldMasterMk cId="3427845095" sldId="2147483679"/>
              <pc:sldLayoutMk cId="3714340831" sldId="2147483686"/>
              <ac:picMk id="12" creationId="{00000000-0000-0000-0000-000000000000}"/>
            </ac:picMkLst>
          </pc:picChg>
          <pc:picChg chg="del">
            <ac:chgData name="Jan Brejcha" userId="9918b1b6-a2fb-401b-9901-619eea43a624" providerId="ADAL" clId="{1433008A-352D-4593-885B-B5B967D39038}" dt="2024-01-28T20:28:56.922" v="1532" actId="478"/>
            <ac:picMkLst>
              <pc:docMk/>
              <pc:sldMasterMk cId="3427845095" sldId="2147483679"/>
              <pc:sldLayoutMk cId="3714340831" sldId="2147483686"/>
              <ac:picMk id="13" creationId="{8F25093B-FE7B-9DC0-977C-F328FE53331B}"/>
            </ac:picMkLst>
          </pc:picChg>
        </pc:sldLayoutChg>
      </pc:sldMasterChg>
      <pc:sldMasterChg chg="delSp mod delSldLayout modSldLayout">
        <pc:chgData name="Jan Brejcha" userId="9918b1b6-a2fb-401b-9901-619eea43a624" providerId="ADAL" clId="{1433008A-352D-4593-885B-B5B967D39038}" dt="2024-01-28T21:20:22.089" v="1958" actId="478"/>
        <pc:sldMasterMkLst>
          <pc:docMk/>
          <pc:sldMasterMk cId="1381988054" sldId="2147483688"/>
        </pc:sldMasterMkLst>
        <pc:spChg chg="del">
          <ac:chgData name="Jan Brejcha" userId="9918b1b6-a2fb-401b-9901-619eea43a624" providerId="ADAL" clId="{1433008A-352D-4593-885B-B5B967D39038}" dt="2024-01-28T21:19:57.989" v="1951" actId="478"/>
          <ac:spMkLst>
            <pc:docMk/>
            <pc:sldMasterMk cId="1381988054" sldId="2147483688"/>
            <ac:spMk id="6" creationId="{D549E085-A361-1945-A479-6EAFFF0E8FCC}"/>
          </ac:spMkLst>
        </pc:spChg>
        <pc:spChg chg="del">
          <ac:chgData name="Jan Brejcha" userId="9918b1b6-a2fb-401b-9901-619eea43a624" providerId="ADAL" clId="{1433008A-352D-4593-885B-B5B967D39038}" dt="2024-01-28T21:19:55.802" v="1950" actId="478"/>
          <ac:spMkLst>
            <pc:docMk/>
            <pc:sldMasterMk cId="1381988054" sldId="2147483688"/>
            <ac:spMk id="7" creationId="{317551F4-2CD1-9749-9055-D2A456AFE086}"/>
          </ac:spMkLst>
        </pc:spChg>
        <pc:sldLayoutChg chg="delSp mod">
          <pc:chgData name="Jan Brejcha" userId="9918b1b6-a2fb-401b-9901-619eea43a624" providerId="ADAL" clId="{1433008A-352D-4593-885B-B5B967D39038}" dt="2024-01-28T21:20:00.506" v="1952" actId="478"/>
          <pc:sldLayoutMkLst>
            <pc:docMk/>
            <pc:sldMasterMk cId="1381988054" sldId="2147483688"/>
            <pc:sldLayoutMk cId="1811214158" sldId="2147483689"/>
          </pc:sldLayoutMkLst>
          <pc:spChg chg="del">
            <ac:chgData name="Jan Brejcha" userId="9918b1b6-a2fb-401b-9901-619eea43a624" providerId="ADAL" clId="{1433008A-352D-4593-885B-B5B967D39038}" dt="2024-01-28T21:20:00.506" v="1952" actId="478"/>
            <ac:spMkLst>
              <pc:docMk/>
              <pc:sldMasterMk cId="1381988054" sldId="2147483688"/>
              <pc:sldLayoutMk cId="1811214158" sldId="2147483689"/>
              <ac:spMk id="14" creationId="{8545FAA0-CFCC-8C4A-BAF7-A51210A74968}"/>
            </ac:spMkLst>
          </pc:spChg>
        </pc:sldLayoutChg>
        <pc:sldLayoutChg chg="delSp mod">
          <pc:chgData name="Jan Brejcha" userId="9918b1b6-a2fb-401b-9901-619eea43a624" providerId="ADAL" clId="{1433008A-352D-4593-885B-B5B967D39038}" dt="2024-01-28T21:20:03.379" v="1953" actId="478"/>
          <pc:sldLayoutMkLst>
            <pc:docMk/>
            <pc:sldMasterMk cId="1381988054" sldId="2147483688"/>
            <pc:sldLayoutMk cId="292148443" sldId="2147483690"/>
          </pc:sldLayoutMkLst>
          <pc:spChg chg="del">
            <ac:chgData name="Jan Brejcha" userId="9918b1b6-a2fb-401b-9901-619eea43a624" providerId="ADAL" clId="{1433008A-352D-4593-885B-B5B967D39038}" dt="2024-01-28T21:20:03.379" v="1953" actId="478"/>
            <ac:spMkLst>
              <pc:docMk/>
              <pc:sldMasterMk cId="1381988054" sldId="2147483688"/>
              <pc:sldLayoutMk cId="292148443" sldId="2147483690"/>
              <ac:spMk id="14" creationId="{8545FAA0-CFCC-8C4A-BAF7-A51210A74968}"/>
            </ac:spMkLst>
          </pc:spChg>
        </pc:sldLayoutChg>
        <pc:sldLayoutChg chg="delSp mod">
          <pc:chgData name="Jan Brejcha" userId="9918b1b6-a2fb-401b-9901-619eea43a624" providerId="ADAL" clId="{1433008A-352D-4593-885B-B5B967D39038}" dt="2024-01-28T21:20:06.831" v="1954" actId="478"/>
          <pc:sldLayoutMkLst>
            <pc:docMk/>
            <pc:sldMasterMk cId="1381988054" sldId="2147483688"/>
            <pc:sldLayoutMk cId="2536500756" sldId="2147483691"/>
          </pc:sldLayoutMkLst>
          <pc:spChg chg="del">
            <ac:chgData name="Jan Brejcha" userId="9918b1b6-a2fb-401b-9901-619eea43a624" providerId="ADAL" clId="{1433008A-352D-4593-885B-B5B967D39038}" dt="2024-01-28T21:20:06.831" v="1954" actId="478"/>
            <ac:spMkLst>
              <pc:docMk/>
              <pc:sldMasterMk cId="1381988054" sldId="2147483688"/>
              <pc:sldLayoutMk cId="2536500756" sldId="2147483691"/>
              <ac:spMk id="25" creationId="{525BDA1F-462E-F94D-8775-04AE97B26D95}"/>
            </ac:spMkLst>
          </pc:spChg>
        </pc:sldLayoutChg>
        <pc:sldLayoutChg chg="delSp mod">
          <pc:chgData name="Jan Brejcha" userId="9918b1b6-a2fb-401b-9901-619eea43a624" providerId="ADAL" clId="{1433008A-352D-4593-885B-B5B967D39038}" dt="2024-01-28T21:20:10.071" v="1955" actId="478"/>
          <pc:sldLayoutMkLst>
            <pc:docMk/>
            <pc:sldMasterMk cId="1381988054" sldId="2147483688"/>
            <pc:sldLayoutMk cId="4069481134" sldId="2147483692"/>
          </pc:sldLayoutMkLst>
          <pc:spChg chg="del">
            <ac:chgData name="Jan Brejcha" userId="9918b1b6-a2fb-401b-9901-619eea43a624" providerId="ADAL" clId="{1433008A-352D-4593-885B-B5B967D39038}" dt="2024-01-28T21:20:10.071" v="1955" actId="478"/>
            <ac:spMkLst>
              <pc:docMk/>
              <pc:sldMasterMk cId="1381988054" sldId="2147483688"/>
              <pc:sldLayoutMk cId="4069481134" sldId="2147483692"/>
              <ac:spMk id="2" creationId="{BF7DF6B6-EC0E-0A4B-9576-DB5927A591DE}"/>
            </ac:spMkLst>
          </pc:spChg>
        </pc:sldLayoutChg>
        <pc:sldLayoutChg chg="delSp mod">
          <pc:chgData name="Jan Brejcha" userId="9918b1b6-a2fb-401b-9901-619eea43a624" providerId="ADAL" clId="{1433008A-352D-4593-885B-B5B967D39038}" dt="2024-01-28T21:20:13.324" v="1957" actId="478"/>
          <pc:sldLayoutMkLst>
            <pc:docMk/>
            <pc:sldMasterMk cId="1381988054" sldId="2147483688"/>
            <pc:sldLayoutMk cId="4279911822" sldId="2147483693"/>
          </pc:sldLayoutMkLst>
          <pc:spChg chg="del">
            <ac:chgData name="Jan Brejcha" userId="9918b1b6-a2fb-401b-9901-619eea43a624" providerId="ADAL" clId="{1433008A-352D-4593-885B-B5B967D39038}" dt="2024-01-28T21:20:13.324" v="1957" actId="478"/>
            <ac:spMkLst>
              <pc:docMk/>
              <pc:sldMasterMk cId="1381988054" sldId="2147483688"/>
              <pc:sldLayoutMk cId="4279911822" sldId="2147483693"/>
              <ac:spMk id="2" creationId="{BF7DF6B6-EC0E-0A4B-9576-DB5927A591DE}"/>
            </ac:spMkLst>
          </pc:spChg>
          <pc:picChg chg="del">
            <ac:chgData name="Jan Brejcha" userId="9918b1b6-a2fb-401b-9901-619eea43a624" providerId="ADAL" clId="{1433008A-352D-4593-885B-B5B967D39038}" dt="2024-01-28T21:20:12.177" v="1956" actId="478"/>
            <ac:picMkLst>
              <pc:docMk/>
              <pc:sldMasterMk cId="1381988054" sldId="2147483688"/>
              <pc:sldLayoutMk cId="4279911822" sldId="2147483693"/>
              <ac:picMk id="5" creationId="{05722606-2A4E-AA40-B398-0B44C50D6B90}"/>
            </ac:picMkLst>
          </pc:picChg>
        </pc:sldLayoutChg>
        <pc:sldLayoutChg chg="delSp mod">
          <pc:chgData name="Jan Brejcha" userId="9918b1b6-a2fb-401b-9901-619eea43a624" providerId="ADAL" clId="{1433008A-352D-4593-885B-B5B967D39038}" dt="2024-01-28T21:20:22.089" v="1958" actId="478"/>
          <pc:sldLayoutMkLst>
            <pc:docMk/>
            <pc:sldMasterMk cId="1381988054" sldId="2147483688"/>
            <pc:sldLayoutMk cId="2762660841" sldId="2147483714"/>
          </pc:sldLayoutMkLst>
          <pc:spChg chg="del">
            <ac:chgData name="Jan Brejcha" userId="9918b1b6-a2fb-401b-9901-619eea43a624" providerId="ADAL" clId="{1433008A-352D-4593-885B-B5B967D39038}" dt="2024-01-28T21:20:22.089" v="1958" actId="478"/>
            <ac:spMkLst>
              <pc:docMk/>
              <pc:sldMasterMk cId="1381988054" sldId="2147483688"/>
              <pc:sldLayoutMk cId="2762660841" sldId="2147483714"/>
              <ac:spMk id="9" creationId="{00000000-0000-0000-0000-000000000000}"/>
            </ac:spMkLst>
          </pc:spChg>
        </pc:sldLayoutChg>
        <pc:sldLayoutChg chg="del">
          <pc:chgData name="Jan Brejcha" userId="9918b1b6-a2fb-401b-9901-619eea43a624" providerId="ADAL" clId="{1433008A-352D-4593-885B-B5B967D39038}" dt="2024-01-28T10:35:27.718" v="999" actId="47"/>
          <pc:sldLayoutMkLst>
            <pc:docMk/>
            <pc:sldMasterMk cId="1381988054" sldId="2147483688"/>
            <pc:sldLayoutMk cId="1276489261" sldId="2147483723"/>
          </pc:sldLayoutMkLst>
        </pc:sldLayoutChg>
      </pc:sldMasterChg>
      <pc:sldMasterChg chg="del delSldLayout">
        <pc:chgData name="Jan Brejcha" userId="9918b1b6-a2fb-401b-9901-619eea43a624" providerId="ADAL" clId="{1433008A-352D-4593-885B-B5B967D39038}" dt="2024-01-28T20:54:08.533" v="1637" actId="2696"/>
        <pc:sldMasterMkLst>
          <pc:docMk/>
          <pc:sldMasterMk cId="3439237822" sldId="2147483760"/>
        </pc:sldMasterMkLst>
        <pc:sldLayoutChg chg="del">
          <pc:chgData name="Jan Brejcha" userId="9918b1b6-a2fb-401b-9901-619eea43a624" providerId="ADAL" clId="{1433008A-352D-4593-885B-B5B967D39038}" dt="2024-01-28T20:49:49.966" v="1571" actId="47"/>
          <pc:sldLayoutMkLst>
            <pc:docMk/>
            <pc:sldMasterMk cId="3439237822" sldId="2147483760"/>
            <pc:sldLayoutMk cId="2994468099" sldId="2147483761"/>
          </pc:sldLayoutMkLst>
        </pc:sldLayoutChg>
        <pc:sldLayoutChg chg="del">
          <pc:chgData name="Jan Brejcha" userId="9918b1b6-a2fb-401b-9901-619eea43a624" providerId="ADAL" clId="{1433008A-352D-4593-885B-B5B967D39038}" dt="2024-01-28T20:54:08.533" v="1637" actId="2696"/>
          <pc:sldLayoutMkLst>
            <pc:docMk/>
            <pc:sldMasterMk cId="3439237822" sldId="2147483760"/>
            <pc:sldLayoutMk cId="1936651648" sldId="2147483762"/>
          </pc:sldLayoutMkLst>
        </pc:sldLayoutChg>
        <pc:sldLayoutChg chg="del">
          <pc:chgData name="Jan Brejcha" userId="9918b1b6-a2fb-401b-9901-619eea43a624" providerId="ADAL" clId="{1433008A-352D-4593-885B-B5B967D39038}" dt="2024-01-28T20:54:08.533" v="1637" actId="2696"/>
          <pc:sldLayoutMkLst>
            <pc:docMk/>
            <pc:sldMasterMk cId="3439237822" sldId="2147483760"/>
            <pc:sldLayoutMk cId="1747905846" sldId="2147483763"/>
          </pc:sldLayoutMkLst>
        </pc:sldLayoutChg>
        <pc:sldLayoutChg chg="del">
          <pc:chgData name="Jan Brejcha" userId="9918b1b6-a2fb-401b-9901-619eea43a624" providerId="ADAL" clId="{1433008A-352D-4593-885B-B5B967D39038}" dt="2024-01-28T20:54:08.533" v="1637" actId="2696"/>
          <pc:sldLayoutMkLst>
            <pc:docMk/>
            <pc:sldMasterMk cId="3439237822" sldId="2147483760"/>
            <pc:sldLayoutMk cId="3514514242" sldId="2147483764"/>
          </pc:sldLayoutMkLst>
        </pc:sldLayoutChg>
        <pc:sldLayoutChg chg="del">
          <pc:chgData name="Jan Brejcha" userId="9918b1b6-a2fb-401b-9901-619eea43a624" providerId="ADAL" clId="{1433008A-352D-4593-885B-B5B967D39038}" dt="2024-01-28T20:54:08.533" v="1637" actId="2696"/>
          <pc:sldLayoutMkLst>
            <pc:docMk/>
            <pc:sldMasterMk cId="3439237822" sldId="2147483760"/>
            <pc:sldLayoutMk cId="3613139064" sldId="2147483765"/>
          </pc:sldLayoutMkLst>
        </pc:sldLayoutChg>
        <pc:sldLayoutChg chg="del">
          <pc:chgData name="Jan Brejcha" userId="9918b1b6-a2fb-401b-9901-619eea43a624" providerId="ADAL" clId="{1433008A-352D-4593-885B-B5B967D39038}" dt="2024-01-28T20:54:08.533" v="1637" actId="2696"/>
          <pc:sldLayoutMkLst>
            <pc:docMk/>
            <pc:sldMasterMk cId="3439237822" sldId="2147483760"/>
            <pc:sldLayoutMk cId="447410442" sldId="2147483766"/>
          </pc:sldLayoutMkLst>
        </pc:sldLayoutChg>
        <pc:sldLayoutChg chg="del">
          <pc:chgData name="Jan Brejcha" userId="9918b1b6-a2fb-401b-9901-619eea43a624" providerId="ADAL" clId="{1433008A-352D-4593-885B-B5B967D39038}" dt="2024-01-28T20:54:08.533" v="1637" actId="2696"/>
          <pc:sldLayoutMkLst>
            <pc:docMk/>
            <pc:sldMasterMk cId="3439237822" sldId="2147483760"/>
            <pc:sldLayoutMk cId="1330272155" sldId="2147483767"/>
          </pc:sldLayoutMkLst>
        </pc:sldLayoutChg>
        <pc:sldLayoutChg chg="del">
          <pc:chgData name="Jan Brejcha" userId="9918b1b6-a2fb-401b-9901-619eea43a624" providerId="ADAL" clId="{1433008A-352D-4593-885B-B5B967D39038}" dt="2024-01-28T20:54:08.533" v="1637" actId="2696"/>
          <pc:sldLayoutMkLst>
            <pc:docMk/>
            <pc:sldMasterMk cId="3439237822" sldId="2147483760"/>
            <pc:sldLayoutMk cId="1906944409" sldId="2147483768"/>
          </pc:sldLayoutMkLst>
        </pc:sldLayoutChg>
        <pc:sldLayoutChg chg="del">
          <pc:chgData name="Jan Brejcha" userId="9918b1b6-a2fb-401b-9901-619eea43a624" providerId="ADAL" clId="{1433008A-352D-4593-885B-B5B967D39038}" dt="2024-01-28T20:54:08.533" v="1637" actId="2696"/>
          <pc:sldLayoutMkLst>
            <pc:docMk/>
            <pc:sldMasterMk cId="3439237822" sldId="2147483760"/>
            <pc:sldLayoutMk cId="3979818474" sldId="2147483769"/>
          </pc:sldLayoutMkLst>
        </pc:sldLayoutChg>
      </pc:sldMasterChg>
      <pc:sldMasterChg chg="del delSldLayout">
        <pc:chgData name="Jan Brejcha" userId="9918b1b6-a2fb-401b-9901-619eea43a624" providerId="ADAL" clId="{1433008A-352D-4593-885B-B5B967D39038}" dt="2024-01-28T20:56:29.061" v="1647" actId="47"/>
        <pc:sldMasterMkLst>
          <pc:docMk/>
          <pc:sldMasterMk cId="887846309" sldId="2147483770"/>
        </pc:sldMasterMkLst>
        <pc:sldLayoutChg chg="del">
          <pc:chgData name="Jan Brejcha" userId="9918b1b6-a2fb-401b-9901-619eea43a624" providerId="ADAL" clId="{1433008A-352D-4593-885B-B5B967D39038}" dt="2024-01-28T20:56:29.061" v="1647" actId="47"/>
          <pc:sldLayoutMkLst>
            <pc:docMk/>
            <pc:sldMasterMk cId="887846309" sldId="2147483770"/>
            <pc:sldLayoutMk cId="2734646969" sldId="2147483771"/>
          </pc:sldLayoutMkLst>
        </pc:sldLayoutChg>
        <pc:sldLayoutChg chg="del">
          <pc:chgData name="Jan Brejcha" userId="9918b1b6-a2fb-401b-9901-619eea43a624" providerId="ADAL" clId="{1433008A-352D-4593-885B-B5B967D39038}" dt="2024-01-28T20:56:29.061" v="1647" actId="47"/>
          <pc:sldLayoutMkLst>
            <pc:docMk/>
            <pc:sldMasterMk cId="887846309" sldId="2147483770"/>
            <pc:sldLayoutMk cId="2072257334" sldId="2147483772"/>
          </pc:sldLayoutMkLst>
        </pc:sldLayoutChg>
        <pc:sldLayoutChg chg="del">
          <pc:chgData name="Jan Brejcha" userId="9918b1b6-a2fb-401b-9901-619eea43a624" providerId="ADAL" clId="{1433008A-352D-4593-885B-B5B967D39038}" dt="2024-01-28T20:56:29.061" v="1647" actId="47"/>
          <pc:sldLayoutMkLst>
            <pc:docMk/>
            <pc:sldMasterMk cId="887846309" sldId="2147483770"/>
            <pc:sldLayoutMk cId="2877023726" sldId="2147483773"/>
          </pc:sldLayoutMkLst>
        </pc:sldLayoutChg>
        <pc:sldLayoutChg chg="del">
          <pc:chgData name="Jan Brejcha" userId="9918b1b6-a2fb-401b-9901-619eea43a624" providerId="ADAL" clId="{1433008A-352D-4593-885B-B5B967D39038}" dt="2024-01-28T20:56:29.061" v="1647" actId="47"/>
          <pc:sldLayoutMkLst>
            <pc:docMk/>
            <pc:sldMasterMk cId="887846309" sldId="2147483770"/>
            <pc:sldLayoutMk cId="700590773" sldId="2147483774"/>
          </pc:sldLayoutMkLst>
        </pc:sldLayoutChg>
        <pc:sldLayoutChg chg="del">
          <pc:chgData name="Jan Brejcha" userId="9918b1b6-a2fb-401b-9901-619eea43a624" providerId="ADAL" clId="{1433008A-352D-4593-885B-B5B967D39038}" dt="2024-01-28T20:56:29.061" v="1647" actId="47"/>
          <pc:sldLayoutMkLst>
            <pc:docMk/>
            <pc:sldMasterMk cId="887846309" sldId="2147483770"/>
            <pc:sldLayoutMk cId="1767100422" sldId="2147483775"/>
          </pc:sldLayoutMkLst>
        </pc:sldLayoutChg>
        <pc:sldLayoutChg chg="del">
          <pc:chgData name="Jan Brejcha" userId="9918b1b6-a2fb-401b-9901-619eea43a624" providerId="ADAL" clId="{1433008A-352D-4593-885B-B5B967D39038}" dt="2024-01-28T20:56:29.061" v="1647" actId="47"/>
          <pc:sldLayoutMkLst>
            <pc:docMk/>
            <pc:sldMasterMk cId="887846309" sldId="2147483770"/>
            <pc:sldLayoutMk cId="958249746" sldId="2147483776"/>
          </pc:sldLayoutMkLst>
        </pc:sldLayoutChg>
        <pc:sldLayoutChg chg="del">
          <pc:chgData name="Jan Brejcha" userId="9918b1b6-a2fb-401b-9901-619eea43a624" providerId="ADAL" clId="{1433008A-352D-4593-885B-B5B967D39038}" dt="2024-01-28T20:56:29.061" v="1647" actId="47"/>
          <pc:sldLayoutMkLst>
            <pc:docMk/>
            <pc:sldMasterMk cId="887846309" sldId="2147483770"/>
            <pc:sldLayoutMk cId="563423234" sldId="2147483777"/>
          </pc:sldLayoutMkLst>
        </pc:sldLayoutChg>
        <pc:sldLayoutChg chg="del">
          <pc:chgData name="Jan Brejcha" userId="9918b1b6-a2fb-401b-9901-619eea43a624" providerId="ADAL" clId="{1433008A-352D-4593-885B-B5B967D39038}" dt="2024-01-28T20:56:29.061" v="1647" actId="47"/>
          <pc:sldLayoutMkLst>
            <pc:docMk/>
            <pc:sldMasterMk cId="887846309" sldId="2147483770"/>
            <pc:sldLayoutMk cId="3832434149" sldId="2147483778"/>
          </pc:sldLayoutMkLst>
        </pc:sldLayoutChg>
        <pc:sldLayoutChg chg="del">
          <pc:chgData name="Jan Brejcha" userId="9918b1b6-a2fb-401b-9901-619eea43a624" providerId="ADAL" clId="{1433008A-352D-4593-885B-B5B967D39038}" dt="2024-01-28T20:56:29.061" v="1647" actId="47"/>
          <pc:sldLayoutMkLst>
            <pc:docMk/>
            <pc:sldMasterMk cId="887846309" sldId="2147483770"/>
            <pc:sldLayoutMk cId="1126104001" sldId="214748377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47603-52E3-4FE5-AFF7-EC55D4B030B6}" type="datetimeFigureOut">
              <a:rPr lang="cs-CZ" smtClean="0"/>
              <a:t>19.02.2024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68FE1-78FC-4285-AA9A-24140E3821E3}" type="slidenum">
              <a:rPr lang="cs-CZ" smtClean="0"/>
              <a:t>‹#›</a:t>
            </a:fld>
            <a:endParaRPr lang="cs-CZ"/>
          </a:p>
        </p:txBody>
      </p:sp>
    </p:spTree>
    <p:extLst>
      <p:ext uri="{BB962C8B-B14F-4D97-AF65-F5344CB8AC3E}">
        <p14:creationId xmlns:p14="http://schemas.microsoft.com/office/powerpoint/2010/main" val="1558650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4DD68FE1-78FC-4285-AA9A-24140E3821E3}" type="slidenum">
              <a:rPr lang="cs-CZ" smtClean="0"/>
              <a:t>2</a:t>
            </a:fld>
            <a:endParaRPr lang="cs-CZ"/>
          </a:p>
        </p:txBody>
      </p:sp>
    </p:spTree>
    <p:extLst>
      <p:ext uri="{BB962C8B-B14F-4D97-AF65-F5344CB8AC3E}">
        <p14:creationId xmlns:p14="http://schemas.microsoft.com/office/powerpoint/2010/main" val="2877152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3000"/>
              </a:lnSpc>
              <a:spcBef>
                <a:spcPts val="1200"/>
              </a:spcBef>
              <a:spcAft>
                <a:spcPts val="1200"/>
              </a:spcAft>
            </a:pPr>
            <a:r>
              <a:rPr lang="cs" dirty="0"/>
              <a:t>Samotné balíčky nabízejí ochranu vše v jednom – a my si projdeme jednotlivé </a:t>
            </a:r>
            <a:r>
              <a:rPr lang="cs" dirty="0">
                <a:ea typeface="Calibri" panose="020F0502020204030204" pitchFamily="34" charset="0"/>
              </a:rPr>
              <a:t>vrstvy. Projdu si všechno a pak se vrátím k některým klíčovým oblastem.</a:t>
            </a:r>
          </a:p>
          <a:p>
            <a:pPr>
              <a:lnSpc>
                <a:spcPct val="113000"/>
              </a:lnSpc>
              <a:spcBef>
                <a:spcPts val="1200"/>
              </a:spcBef>
              <a:spcAft>
                <a:spcPts val="1200"/>
              </a:spcAft>
            </a:pPr>
            <a:endParaRPr lang="en-US" dirty="0">
              <a:ea typeface="Calibri" panose="020F0502020204030204" pitchFamily="34" charset="0"/>
            </a:endParaRPr>
          </a:p>
          <a:p>
            <a:pPr marL="171450" indent="-171450">
              <a:spcAft>
                <a:spcPts val="600"/>
              </a:spcAft>
              <a:buFont typeface="Arial" panose="020B0604020202020204" pitchFamily="34" charset="0"/>
              <a:buChar char="•"/>
            </a:pPr>
            <a:r>
              <a:rPr lang="cs" dirty="0">
                <a:ea typeface="Calibri" panose="020F0502020204030204" pitchFamily="34" charset="0"/>
              </a:rPr>
              <a:t>Mezi základní funkce antispamu…</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cs" sz="1200" dirty="0">
                <a:solidFill>
                  <a:schemeClr val="bg1"/>
                </a:solidFill>
              </a:rPr>
              <a:t>Máte ověření odesílatele a kontroly zobrazovaných jmen – včetně SPF, DKIM a DMARC – tyto blokují podvodné e-mailové adresy před doručováním spamu a phishingových e-mailů</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cs" sz="1200" dirty="0"/>
              <a:t>antivirové zabezpečení pak přesně předfiltruje provoz, takže našim službám pokročilé ochrany před hrozbami jsou odesílány pouze podezřelé soubory</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GB" sz="1200" dirty="0"/>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cs" sz="1200" dirty="0"/>
              <a:t>[C 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 sz="1200" dirty="0">
                <a:solidFill>
                  <a:schemeClr val="bg1"/>
                </a:solidFill>
              </a:rPr>
              <a:t>Mezi tyto služby patří…</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 sz="1200" dirty="0">
                <a:solidFill>
                  <a:schemeClr val="bg1"/>
                </a:solidFill>
              </a:rPr>
              <a:t>Ochrana adres URL v době kliknutí – kde přepisujeme všechny e-mailové odkazy – abychom zablokovali škodlivé adresy URL, než se dostanou do doručené pošty zaměstnanců – a znovu je kontrolujeme v doručené poště v době, kdy na ně někdo klikne, abychom se chránili před opožděnými útoky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 sz="1200" dirty="0">
                <a:solidFill>
                  <a:schemeClr val="bg1"/>
                </a:solidFill>
              </a:rPr>
              <a:t>Pak tu máme Sophos Sandstorm, náš cloudový sandbox – který využívá umělou inteligenci k zastavení nejnovějších známých i neznámých malwarových hrozeb – včetně ransomwaru – odpalujících tyto podezřelé soubory v prostředí virtuálního počítače.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 sz="1200" dirty="0">
                <a:solidFill>
                  <a:schemeClr val="bg1"/>
                </a:solidFill>
              </a:rPr>
              <a:t>Ochrana před předstíráním jiné identity je nejnovějším přírůstkem do této řady – a právě zde analyzujeme e-mailové domény používané při phishingových útocích, hledáme známky pokusů o předstírání identity VIP a názvu značky a dále analyzujeme předmět a obsah těla z hlediska tónu a jazyka pomocí nebo neuronová síť hlubokého učení.</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Ochrana po doručení pro nepřetržité sledování poštovních schránek Microsoft 365 prostřednictvím připojení API – Automatické odstranění phishingových e-mailů obsahujících nově infikované adresy URL, jakmile se změní stav hrozby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cs" sz="1200" dirty="0"/>
              <a:t>[C lick]</a:t>
            </a:r>
          </a:p>
          <a:p>
            <a:r>
              <a:rPr lang="cs" dirty="0"/>
              <a:t>Dále zajišťujeme, aby </a:t>
            </a:r>
            <a:r>
              <a:rPr lang="cs" baseline="0" dirty="0"/>
              <a:t>vaši uživatelé zůstali produktivní během jakéhokoli výpadku e-mailu v cloudu – s kontinuitou e-mailu</a:t>
            </a:r>
          </a:p>
          <a:p>
            <a:pPr marL="171450" indent="-171450">
              <a:buFont typeface="Arial" panose="020B0604020202020204" pitchFamily="34" charset="0"/>
              <a:buChar char="•"/>
            </a:pPr>
            <a:r>
              <a:rPr lang="cs" sz="1200" kern="1200" dirty="0">
                <a:solidFill>
                  <a:schemeClr val="tx1"/>
                </a:solidFill>
                <a:effectLst/>
                <a:latin typeface="+mn-lt"/>
                <a:ea typeface="+mn-ea"/>
                <a:cs typeface="+mn-cs"/>
              </a:rPr>
              <a:t>Protože e-mailová brána Sophos prohledává poštu na hrozby, než se dostane ke službám, jako jsou poštovní servery Microsoft 365, můžeme tuto poštu zařadit do fronty, abychom zajistili, že se nikdy neztratí.</a:t>
            </a:r>
          </a:p>
          <a:p>
            <a:pPr marL="171450" indent="-171450">
              <a:buFont typeface="Arial" panose="020B0604020202020204" pitchFamily="34" charset="0"/>
              <a:buChar char="•"/>
            </a:pPr>
            <a:r>
              <a:rPr lang="cs" sz="1200" kern="1200" dirty="0">
                <a:solidFill>
                  <a:schemeClr val="tx1"/>
                </a:solidFill>
                <a:effectLst/>
                <a:latin typeface="+mn-lt"/>
                <a:ea typeface="+mn-ea"/>
                <a:cs typeface="+mn-cs"/>
              </a:rPr>
              <a:t>Nouzová schránka pak může koncovým uživatelům poskytnout přímý přístup k tomuto e-mailu ve frontě, aby zůstali produktivní.</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cs" sz="1200" dirty="0"/>
              <a:t>[C lick]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cs" sz="1200" dirty="0"/>
              <a:t>A konečně – ochrana citlivých informací</a:t>
            </a:r>
          </a:p>
          <a:p>
            <a:pPr marL="171450" indent="-171450">
              <a:buFont typeface="Arial" panose="020B0604020202020204" pitchFamily="34" charset="0"/>
              <a:buChar char="•"/>
            </a:pPr>
            <a:r>
              <a:rPr lang="cs" sz="1200" dirty="0"/>
              <a:t>S DLP a Content Control – to vám umožňuje</a:t>
            </a:r>
            <a:r>
              <a:rPr lang="cs" dirty="0"/>
              <a:t> </a:t>
            </a:r>
            <a:r>
              <a:rPr lang="cs" sz="1200" b="0" i="0" u="none" strike="noStrike" kern="1200" baseline="0" dirty="0">
                <a:solidFill>
                  <a:schemeClr val="tx1"/>
                </a:solidFill>
                <a:latin typeface="+mn-lt"/>
                <a:ea typeface="+mn-ea"/>
                <a:cs typeface="+mn-cs"/>
              </a:rPr>
              <a:t>filtrování příchozích a odchozích zpráv pro konkrétní typy souborů a klíčová slova v předmětu e-mailu, obsahu zpráv a názvech souborů – abyste zabránili ztrátě dat</a:t>
            </a:r>
          </a:p>
          <a:p>
            <a:pPr marL="171450" indent="-171450">
              <a:buFont typeface="Arial" panose="020B0604020202020204" pitchFamily="34" charset="0"/>
              <a:buChar char="•"/>
            </a:pPr>
            <a:r>
              <a:rPr lang="cs" sz="1200" b="0" i="0" u="none" strike="noStrike" kern="1200" baseline="0" dirty="0">
                <a:solidFill>
                  <a:schemeClr val="tx1"/>
                </a:solidFill>
                <a:latin typeface="+mn-lt"/>
                <a:ea typeface="+mn-ea"/>
                <a:cs typeface="+mn-cs"/>
              </a:rPr>
              <a:t>A nakonec Šifrování – </a:t>
            </a:r>
            <a:r>
              <a:rPr lang="cs" sz="1200" b="0" i="0" u="none" strike="noStrike" kern="1200" baseline="0" dirty="0" err="1">
                <a:solidFill>
                  <a:schemeClr val="tx1"/>
                </a:solidFill>
                <a:latin typeface="+mn-lt"/>
                <a:ea typeface="+mn-ea"/>
                <a:cs typeface="+mn-cs"/>
              </a:rPr>
              <a:t>Převod </a:t>
            </a:r>
            <a:r>
              <a:rPr lang="cs" dirty="0"/>
              <a:t>standardního e-mailu do zašifrovaného PDF s přílohami – odeslaného přímo do doručené pošty příjemce. Se zabezpečeným portálem odpovědí</a:t>
            </a:r>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cs" sz="1200" b="0" i="0" u="none" strike="noStrike" kern="1200" baseline="0" dirty="0">
                <a:solidFill>
                  <a:schemeClr val="tx1"/>
                </a:solidFill>
                <a:latin typeface="+mn-lt"/>
                <a:ea typeface="+mn-ea"/>
                <a:cs typeface="+mn-cs"/>
              </a:rPr>
              <a:t>Dohromady je to kompletní balíček a vše je zahrnuto v jediné e-mailové pokročilé licenci Sophos pro větší jednoduchost.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037E9-4BEC-4221-AFCB-C5808D94D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010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lang="en-US" b="0" i="0" dirty="0">
                <a:solidFill>
                  <a:srgbClr val="4D5156"/>
                </a:solidFill>
                <a:effectLst/>
                <a:latin typeface="arial" panose="020B0604020202020204" pitchFamily="34" charset="0"/>
              </a:rPr>
              <a:t>Business email compromise (BEC) is </a:t>
            </a:r>
            <a:r>
              <a:rPr lang="en-US" b="1" i="0" dirty="0">
                <a:solidFill>
                  <a:srgbClr val="5F6368"/>
                </a:solidFill>
                <a:effectLst/>
                <a:latin typeface="arial" panose="020B0604020202020204" pitchFamily="34" charset="0"/>
              </a:rPr>
              <a:t>a type of email cyber crime scam in which an attacker targets a business to defraud the company</a:t>
            </a:r>
            <a:r>
              <a:rPr lang="en-US" b="0" i="0" dirty="0">
                <a:solidFill>
                  <a:srgbClr val="4D5156"/>
                </a:solidFill>
                <a:effectLst/>
                <a:latin typeface="arial" panose="020B0604020202020204" pitchFamily="34" charset="0"/>
              </a:rPr>
              <a:t>.</a:t>
            </a:r>
            <a:endParaRPr lang="c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1800"/>
              </a:spcAft>
              <a:buClrTx/>
              <a:buSzTx/>
              <a:buFontTx/>
              <a:buNone/>
              <a:tabLst/>
              <a:defRPr/>
            </a:pPr>
            <a:endParaRPr lang="c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1800"/>
              </a:spcAft>
              <a:buClrTx/>
              <a:buSzTx/>
              <a:buFontTx/>
              <a:buNone/>
              <a:tabLst/>
              <a:defRPr/>
            </a:pPr>
            <a:r>
              <a:rPr lang="cs" sz="1200" kern="1200" dirty="0">
                <a:solidFill>
                  <a:schemeClr val="tx1"/>
                </a:solidFill>
                <a:effectLst/>
                <a:latin typeface="+mn-lt"/>
                <a:ea typeface="+mn-ea"/>
                <a:cs typeface="+mn-cs"/>
              </a:rPr>
              <a:t>A zde můžete vidět něco z té umělé inteligence při práci, kde naše </a:t>
            </a:r>
            <a:r>
              <a:rPr lang="cs" sz="1200" dirty="0"/>
              <a:t>nejmodernější zpracování přirozeného jazyka (NLP) modeluje, které je schopné porozumět slovům </a:t>
            </a:r>
            <a:r>
              <a:rPr lang="cs" sz="1200" i="1" dirty="0"/>
              <a:t>v kontextu </a:t>
            </a:r>
            <a:r>
              <a:rPr lang="cs" sz="1200" dirty="0"/>
              <a:t>spíše než jednotlivě. Extrahujte pojmy jako „naléhavost“ a „žádání o něco“ něco, co náš </a:t>
            </a:r>
            <a:r>
              <a:rPr lang="cs" sz="1200" kern="1200" dirty="0">
                <a:solidFill>
                  <a:schemeClr val="tx1"/>
                </a:solidFill>
                <a:effectLst/>
                <a:latin typeface="+mn-lt"/>
                <a:ea typeface="+mn-ea"/>
                <a:cs typeface="+mn-cs"/>
              </a:rPr>
              <a:t>model CATBERT AI dokázal sám identifikovat, a naučit se je propojit s phishingovými e-maily.</a:t>
            </a:r>
          </a:p>
          <a:p>
            <a:pPr>
              <a:spcBef>
                <a:spcPts val="0"/>
              </a:spcBef>
              <a:spcAft>
                <a:spcPts val="1800"/>
              </a:spcAft>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cs" sz="1200" kern="1200" dirty="0">
                <a:solidFill>
                  <a:schemeClr val="tx1"/>
                </a:solidFill>
                <a:effectLst/>
                <a:latin typeface="+mn-lt"/>
                <a:ea typeface="+mn-ea"/>
                <a:cs typeface="+mn-cs"/>
              </a:rPr>
              <a:t>Tyto modely jsme dále rozšířili o některé další funkce, které jsou specifické pro e-mail – včetně toho, zda odesílatel a příjemce sdílejí stejnou doménu, velikost seznamu příjemců a počet osob v poli CC – abychom efektivně odhalit podvody BEC.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1800"/>
              </a:spcAft>
              <a:buClrTx/>
              <a:buSzTx/>
              <a:buFontTx/>
              <a:buNone/>
              <a:tabLst/>
              <a:defRPr/>
            </a:pPr>
            <a:endParaRPr lang="en-US" sz="1200" dirty="0"/>
          </a:p>
          <a:p>
            <a:pPr>
              <a:spcBef>
                <a:spcPts val="0"/>
              </a:spcBef>
              <a:spcAft>
                <a:spcPts val="1800"/>
              </a:spcAft>
            </a:pPr>
            <a:endParaRPr lang="en-US" sz="1200" dirty="0"/>
          </a:p>
          <a:p>
            <a:pPr>
              <a:spcBef>
                <a:spcPts val="0"/>
              </a:spcBef>
              <a:spcAft>
                <a:spcPts val="1800"/>
              </a:spcAft>
            </a:pPr>
            <a:endParaRPr lang="en-US" sz="1200" dirty="0"/>
          </a:p>
          <a:p>
            <a:pPr marL="0" marR="0" lvl="0" indent="0" algn="l" defTabSz="914400" rtl="0" eaLnBrk="1" fontAlgn="auto" latinLnBrk="0" hangingPunct="1">
              <a:lnSpc>
                <a:spcPct val="100000"/>
              </a:lnSpc>
              <a:spcBef>
                <a:spcPts val="0"/>
              </a:spcBef>
              <a:spcAft>
                <a:spcPts val="1800"/>
              </a:spcAft>
              <a:buClrTx/>
              <a:buSzTx/>
              <a:buFontTx/>
              <a:buNone/>
              <a:tabLst/>
              <a:defRPr/>
            </a:pPr>
            <a:r>
              <a:rPr lang="cs" sz="1200" kern="1200" dirty="0">
                <a:solidFill>
                  <a:schemeClr val="tx1"/>
                </a:solidFill>
                <a:effectLst/>
                <a:latin typeface="+mn-lt"/>
                <a:ea typeface="+mn-ea"/>
                <a:cs typeface="+mn-cs"/>
              </a:rPr>
              <a:t>Stojí za zmínku, že jsme nemuseli trénovat model, aby detekoval „naléhavost“ v těchto e-mailech – pomocí architektury transformátoru v kombinaci s řadou příkladů phishingových e-mailů dokáže model CATBERT AI identifikovat koncept „naléhavosti“ na své vlastní a naučte se je propojit s phishingovými e-maily.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34D68-8857-5A41-94FA-9A368DA3B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36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Adaptive Cyber Security Ecosystem – 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Vision: We want to be able to treat any source of data as a sensor that produces data that comes into an analytics platform.</a:t>
            </a:r>
          </a:p>
          <a:p>
            <a:endParaRPr lang="en-US"/>
          </a:p>
          <a:p>
            <a:r>
              <a:rPr lang="en-US"/>
              <a:t>Software + Hardware</a:t>
            </a:r>
            <a:r>
              <a:rPr lang="en-US" baseline="0"/>
              <a:t> + Services -&gt; Starting point (Hybrid models)</a:t>
            </a:r>
            <a:endParaRPr lang="en-US"/>
          </a:p>
          <a:p>
            <a:r>
              <a:rPr lang="en-US"/>
              <a:t>Openness of ecosystem -&gt; moving even more</a:t>
            </a:r>
            <a:r>
              <a:rPr lang="en-US" baseline="0"/>
              <a:t> in that direction</a:t>
            </a:r>
          </a:p>
          <a:p>
            <a:endParaRPr lang="en-US"/>
          </a:p>
          <a:p>
            <a:r>
              <a:rPr lang="en-US" sz="1200"/>
              <a:t>Representation of </a:t>
            </a:r>
            <a:r>
              <a:rPr lang="en-US"/>
              <a:t>all the data sources we work with today</a:t>
            </a:r>
          </a:p>
          <a:p>
            <a:r>
              <a:rPr lang="en-US"/>
              <a:t>Approx 4 years building with a vision:</a:t>
            </a:r>
          </a:p>
          <a:p>
            <a:r>
              <a:rPr lang="en-US"/>
              <a:t>The analytics then run a set of logic (Called workers)</a:t>
            </a:r>
          </a:p>
          <a:p>
            <a:r>
              <a:rPr lang="en-US"/>
              <a:t>Deterministic – Sophos Labs</a:t>
            </a:r>
          </a:p>
          <a:p>
            <a:r>
              <a:rPr lang="en-US"/>
              <a:t>Chief Scientist – AI/ML </a:t>
            </a:r>
          </a:p>
          <a:p>
            <a:r>
              <a:rPr lang="en-US"/>
              <a:t>Security Operations – MDR – New detections that are easy to produce </a:t>
            </a:r>
          </a:p>
          <a:p>
            <a:endParaRPr lang="en-US"/>
          </a:p>
          <a:p>
            <a:r>
              <a:rPr lang="en-US"/>
              <a:t>Sophos hardware and software feeds</a:t>
            </a:r>
          </a:p>
          <a:p>
            <a:r>
              <a:rPr lang="en-US"/>
              <a:t>APIs to integrate with this data</a:t>
            </a:r>
          </a:p>
          <a:p>
            <a:r>
              <a:rPr lang="en-US"/>
              <a:t>Launched over a year ago as a basis of our XDR and MTR products</a:t>
            </a:r>
          </a:p>
          <a:p>
            <a:r>
              <a:rPr lang="en-US"/>
              <a:t>Continued to build on it.</a:t>
            </a:r>
          </a:p>
          <a:p>
            <a:endParaRPr lang="en-US"/>
          </a:p>
          <a:p>
            <a:r>
              <a:rPr lang="en-US"/>
              <a:t>WHITE=Now (Azure,AWS,GCp=Cloud Optix platform feeding EDR,XDR,MTR)</a:t>
            </a:r>
          </a:p>
          <a:p>
            <a:r>
              <a:rPr lang="en-US"/>
              <a:t>Completed O365</a:t>
            </a:r>
          </a:p>
          <a:p>
            <a:r>
              <a:rPr lang="en-US"/>
              <a:t>Grey=Near term additions</a:t>
            </a:r>
          </a:p>
          <a:p>
            <a:endParaRPr lang="en-US"/>
          </a:p>
          <a:p>
            <a:r>
              <a:rPr lang="en-US"/>
              <a:t>Intent = Ingest any customer data sources</a:t>
            </a:r>
          </a:p>
          <a:p>
            <a:r>
              <a:rPr lang="en-US"/>
              <a:t>API, collectors, normalization, interpret, detection, analyst (search)</a:t>
            </a:r>
          </a:p>
          <a:p>
            <a:endParaRPr lang="en-US"/>
          </a:p>
          <a:p>
            <a:r>
              <a:rPr lang="en-US"/>
              <a:t>Right side: Sector integrations by category</a:t>
            </a:r>
          </a:p>
          <a:p>
            <a:r>
              <a:rPr lang="en-US"/>
              <a:t>Technology Alliance Program = Solve as many real world problems as we can for our customers</a:t>
            </a:r>
          </a:p>
          <a:p>
            <a:endParaRPr lang="en-US" sz="1200"/>
          </a:p>
          <a:p>
            <a:r>
              <a:rPr lang="en-US" sz="1200"/>
              <a:t>Recently launched Sophos Technology Alliances Program (TAP)</a:t>
            </a:r>
          </a:p>
          <a:p>
            <a:r>
              <a:rPr lang="en-US" sz="1200"/>
              <a:t>Strong pipeline of additional integrations, both Sophos-led and third-party-led</a:t>
            </a:r>
          </a:p>
          <a:p>
            <a:r>
              <a:rPr lang="en-US" sz="1200"/>
              <a:t>Six current APIs classes addressing management, threat hunting, event consumption, response actions, and more</a:t>
            </a:r>
          </a:p>
          <a:p>
            <a:r>
              <a:rPr lang="en-US" sz="1200"/>
              <a:t>Aggressive API roadmap through FY22</a:t>
            </a:r>
          </a:p>
          <a:p>
            <a:endParaRPr lang="en-US"/>
          </a:p>
        </p:txBody>
      </p:sp>
    </p:spTree>
    <p:extLst>
      <p:ext uri="{BB962C8B-B14F-4D97-AF65-F5344CB8AC3E}">
        <p14:creationId xmlns:p14="http://schemas.microsoft.com/office/powerpoint/2010/main" val="719447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While there are a ton of innovations in XG Firewall but I’m going to focus on the three most impactful ones here today…</a:t>
            </a:r>
          </a:p>
          <a:p>
            <a:endParaRPr lang="en-US"/>
          </a:p>
          <a:p>
            <a:r>
              <a:rPr lang="en-US"/>
              <a:t>The new Xstream architecture we introduced in v18.  </a:t>
            </a:r>
          </a:p>
          <a:p>
            <a:r>
              <a:rPr lang="en-US"/>
              <a:t>Synchronized Security, which has been a pillar of XG Firewall since it’s introduction, and continues to grow in </a:t>
            </a:r>
            <a:r>
              <a:rPr lang="en-US" err="1"/>
              <a:t>exicting</a:t>
            </a:r>
            <a:r>
              <a:rPr lang="en-US"/>
              <a:t> new ways with every release, </a:t>
            </a:r>
          </a:p>
          <a:p>
            <a:r>
              <a:rPr lang="en-US"/>
              <a:t>and the integration of XG into Sophos Central providing a game changing way of managing, monitoring and deploying IT Security and SD-WAN.</a:t>
            </a:r>
          </a:p>
          <a:p>
            <a:r>
              <a:rPr lang="en-US"/>
              <a:t>&lt;adv&gt;</a:t>
            </a:r>
          </a:p>
          <a:p>
            <a:r>
              <a:rPr lang="en-US"/>
              <a:t>Together, these are solving top customer challenges with network security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34D68-8857-5A41-94FA-9A368DA3B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2776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32871">
              <a:defRPr/>
            </a:pPr>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34D68-8857-5A41-94FA-9A368DA3B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6924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34D68-8857-5A41-94FA-9A368DA3B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05071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21F56-6FAD-BD4A-A19D-0B4511C3C8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71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21F56-6FAD-BD4A-A19D-0B4511C3C8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62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Zero Trust Network Access .  Remote workers are no longer implicitly trusted, they and their device have to earn trust constantly…. </a:t>
            </a:r>
          </a:p>
          <a:p>
            <a:r>
              <a:rPr lang="en-US" dirty="0"/>
              <a:t>&lt;adv&gt;</a:t>
            </a:r>
          </a:p>
          <a:p>
            <a:r>
              <a:rPr lang="en-US" dirty="0"/>
              <a:t>Another fundamental difference is that ZTNA only connects a user to a very specific application or system.  NOT the whole network.  So in this example, you can see this remote users can access an application in AWS and another on the corporate network, but nothing else.  </a:t>
            </a:r>
          </a:p>
          <a:p>
            <a:endParaRPr lang="en-US" dirty="0"/>
          </a:p>
          <a:p>
            <a:r>
              <a:rPr lang="en-US" dirty="0"/>
              <a:t>It really should be called Zero Trust Application Access, not Network Access… as it only grants access to individual applications.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21F56-6FAD-BD4A-A19D-0B4511C3C8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258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with ZTNA, if a device becomes compromised by an attack, policy can prevent it from connecting to corporate networked applications and data, effectively preventing lateral movement and attacks from getting a foot-hold on the network.</a:t>
            </a:r>
          </a:p>
          <a:p>
            <a:r>
              <a:rPr lang="en-US" dirty="0"/>
              <a:t>&lt;adv&gt;</a:t>
            </a:r>
          </a:p>
          <a:p>
            <a:r>
              <a:rPr lang="en-US" dirty="0"/>
              <a:t>ZTNA provides much better security than remote access VPN.  Not only is it removing vulnerable old VPN client software off the user’s device, but it’s incorporating device health into connection policy, AND it’s only connecting users to a very </a:t>
            </a:r>
            <a:r>
              <a:rPr lang="en-US" dirty="0" err="1"/>
              <a:t>specifc</a:t>
            </a:r>
            <a:r>
              <a:rPr lang="en-US" dirty="0"/>
              <a:t> resource – not the whole network… giving threats no where to go.</a:t>
            </a:r>
          </a:p>
          <a:p>
            <a:endParaRPr lang="en-US" dirty="0"/>
          </a:p>
          <a:p>
            <a:r>
              <a:rPr lang="en-US" dirty="0"/>
              <a:t>So that’s a very brief overview of Zero Trust.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21F56-6FAD-BD4A-A19D-0B4511C3C8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592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 sz="1200" kern="1200" dirty="0">
                <a:solidFill>
                  <a:schemeClr val="tx1"/>
                </a:solidFill>
                <a:effectLst/>
                <a:latin typeface="+mn-lt"/>
                <a:ea typeface="+mn-ea"/>
                <a:cs typeface="+mn-cs"/>
              </a:rPr>
              <a:t>A funguje to takto</a:t>
            </a:r>
          </a:p>
          <a:p>
            <a:r>
              <a:rPr lang="cs" sz="1200" kern="1200" dirty="0">
                <a:solidFill>
                  <a:schemeClr val="tx1"/>
                </a:solidFill>
                <a:effectLst/>
                <a:latin typeface="+mn-lt"/>
                <a:ea typeface="+mn-ea"/>
                <a:cs typeface="+mn-cs"/>
              </a:rPr>
              <a:t> </a:t>
            </a:r>
          </a:p>
          <a:p>
            <a:r>
              <a:rPr lang="cs" sz="1200" kern="1200" dirty="0">
                <a:solidFill>
                  <a:schemeClr val="tx1"/>
                </a:solidFill>
                <a:effectLst/>
                <a:latin typeface="+mn-lt"/>
                <a:ea typeface="+mn-ea"/>
                <a:cs typeface="+mn-cs"/>
              </a:rPr>
              <a:t>Pokud poskytovatel cloudových e-mailových služeb, jako je Microsoft 365*, utrpí další výpadek…</a:t>
            </a:r>
          </a:p>
          <a:p>
            <a:r>
              <a:rPr lang="c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cs" sz="1200" kern="1200" dirty="0">
                <a:solidFill>
                  <a:schemeClr val="tx1"/>
                </a:solidFill>
                <a:effectLst/>
                <a:latin typeface="+mn-lt"/>
                <a:ea typeface="+mn-ea"/>
                <a:cs typeface="+mn-cs"/>
              </a:rPr>
              <a:t>Klikněte</a:t>
            </a:r>
            <a:endParaRPr lang="en-US" sz="1200" kern="1200" dirty="0">
              <a:solidFill>
                <a:schemeClr val="tx1"/>
              </a:solidFill>
              <a:effectLst/>
              <a:latin typeface="+mn-lt"/>
              <a:ea typeface="+mn-ea"/>
              <a:cs typeface="+mn-cs"/>
            </a:endParaRPr>
          </a:p>
          <a:p>
            <a:r>
              <a:rPr lang="cs" sz="1200" kern="1200" dirty="0">
                <a:solidFill>
                  <a:schemeClr val="tx1"/>
                </a:solidFill>
                <a:effectLst/>
                <a:latin typeface="+mn-lt"/>
                <a:ea typeface="+mn-ea"/>
                <a:cs typeface="+mn-cs"/>
              </a:rPr>
              <a:t> </a:t>
            </a:r>
          </a:p>
          <a:p>
            <a:r>
              <a:rPr lang="cs" sz="1200" kern="1200" dirty="0">
                <a:solidFill>
                  <a:schemeClr val="tx1"/>
                </a:solidFill>
                <a:effectLst/>
                <a:latin typeface="+mn-lt"/>
                <a:ea typeface="+mn-ea"/>
                <a:cs typeface="+mn-cs"/>
              </a:rPr>
              <a:t>…e-maily jsou automaticky zařazeny do fronty v Sophos Email Gateway</a:t>
            </a:r>
          </a:p>
          <a:p>
            <a:r>
              <a:rPr lang="c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cs" sz="1200" kern="1200" dirty="0">
                <a:solidFill>
                  <a:schemeClr val="tx1"/>
                </a:solidFill>
                <a:effectLst/>
                <a:latin typeface="+mn-lt"/>
                <a:ea typeface="+mn-ea"/>
                <a:cs typeface="+mn-cs"/>
              </a:rPr>
              <a:t>Klikněte</a:t>
            </a:r>
            <a:endParaRPr lang="en-US" sz="1200" kern="1200" dirty="0">
              <a:solidFill>
                <a:schemeClr val="tx1"/>
              </a:solidFill>
              <a:effectLst/>
              <a:latin typeface="+mn-lt"/>
              <a:ea typeface="+mn-ea"/>
              <a:cs typeface="+mn-cs"/>
            </a:endParaRPr>
          </a:p>
          <a:p>
            <a:r>
              <a:rPr lang="c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cs" sz="1200" kern="1200" dirty="0">
                <a:solidFill>
                  <a:schemeClr val="tx1"/>
                </a:solidFill>
                <a:effectLst/>
                <a:latin typeface="+mn-lt"/>
                <a:ea typeface="+mn-ea"/>
                <a:cs typeface="+mn-cs"/>
              </a:rPr>
              <a:t>...A dokud bude výpadek pokračovat, může koncový uživatel k těmto e-mailům přistupovat prostřednictvím nouzové schránky na svém samoobslužném portálu.</a:t>
            </a:r>
            <a:endParaRPr lang="en-US" sz="1200" kern="1200" dirty="0">
              <a:solidFill>
                <a:schemeClr val="tx1"/>
              </a:solidFill>
              <a:effectLst/>
              <a:latin typeface="+mn-lt"/>
              <a:ea typeface="+mn-ea"/>
              <a:cs typeface="+mn-cs"/>
            </a:endParaRPr>
          </a:p>
          <a:p>
            <a:r>
              <a:rPr lang="c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cs" sz="1200" kern="1200" dirty="0">
                <a:solidFill>
                  <a:schemeClr val="tx1"/>
                </a:solidFill>
                <a:effectLst/>
                <a:latin typeface="+mn-lt"/>
                <a:ea typeface="+mn-ea"/>
                <a:cs typeface="+mn-cs"/>
              </a:rPr>
              <a:t>Klikněte</a:t>
            </a:r>
            <a:endParaRPr lang="en-US" sz="1200" kern="1200" dirty="0">
              <a:solidFill>
                <a:schemeClr val="tx1"/>
              </a:solidFill>
              <a:effectLst/>
              <a:latin typeface="+mn-lt"/>
              <a:ea typeface="+mn-ea"/>
              <a:cs typeface="+mn-cs"/>
            </a:endParaRPr>
          </a:p>
          <a:p>
            <a:r>
              <a:rPr lang="cs" sz="1200" kern="1200" dirty="0">
                <a:solidFill>
                  <a:schemeClr val="tx1"/>
                </a:solidFill>
                <a:effectLst/>
                <a:latin typeface="+mn-lt"/>
                <a:ea typeface="+mn-ea"/>
                <a:cs typeface="+mn-cs"/>
              </a:rPr>
              <a:t> </a:t>
            </a:r>
          </a:p>
          <a:p>
            <a:r>
              <a:rPr lang="cs" sz="1200" kern="1200" dirty="0">
                <a:solidFill>
                  <a:schemeClr val="tx1"/>
                </a:solidFill>
                <a:effectLst/>
                <a:latin typeface="+mn-lt"/>
                <a:ea typeface="+mn-ea"/>
                <a:cs typeface="+mn-cs"/>
              </a:rPr>
              <a:t>Poté, jakmile je služba obnovena, jsou e-maily jednoduše doručovány.</a:t>
            </a:r>
          </a:p>
          <a:p>
            <a:r>
              <a:rPr lang="cs" sz="1200" kern="1200" dirty="0">
                <a:solidFill>
                  <a:schemeClr val="tx1"/>
                </a:solidFill>
                <a:effectLst/>
                <a:latin typeface="+mn-lt"/>
                <a:ea typeface="+mn-ea"/>
                <a:cs typeface="+mn-cs"/>
              </a:rPr>
              <a:t> </a:t>
            </a:r>
          </a:p>
          <a:p>
            <a:r>
              <a:rPr lang="cs" sz="1200" kern="1200" dirty="0">
                <a:solidFill>
                  <a:schemeClr val="tx1"/>
                </a:solidFill>
                <a:effectLst/>
                <a:latin typeface="+mn-lt"/>
                <a:ea typeface="+mn-ea"/>
                <a:cs typeface="+mn-cs"/>
              </a:rPr>
              <a:t> </a:t>
            </a:r>
          </a:p>
          <a:p>
            <a:r>
              <a:rPr lang="cs" sz="1200" kern="1200" dirty="0">
                <a:solidFill>
                  <a:schemeClr val="tx1"/>
                </a:solidFill>
                <a:effectLst/>
                <a:latin typeface="+mn-lt"/>
                <a:ea typeface="+mn-ea"/>
                <a:cs typeface="+mn-cs"/>
              </a:rPr>
              <a:t>Rychlá poznámka: Při spuštění bude tato funkce pouze „pro čtení“ a brzy poté bude přidána možnost „zapisovat“.</a:t>
            </a:r>
            <a:endParaRPr lang="en-US" sz="1200" kern="1200" dirty="0">
              <a:solidFill>
                <a:schemeClr val="tx1"/>
              </a:solidFill>
              <a:effectLst/>
              <a:latin typeface="+mn-lt"/>
              <a:ea typeface="+mn-ea"/>
              <a:cs typeface="+mn-cs"/>
            </a:endParaRPr>
          </a:p>
          <a:p>
            <a:r>
              <a:rPr lang="cs" sz="1200" kern="1200" dirty="0">
                <a:solidFill>
                  <a:schemeClr val="tx1"/>
                </a:solidFill>
                <a:effectLst/>
                <a:latin typeface="+mn-lt"/>
                <a:ea typeface="+mn-ea"/>
                <a:cs typeface="+mn-cs"/>
              </a:rPr>
              <a:t> </a:t>
            </a:r>
          </a:p>
          <a:p>
            <a:r>
              <a:rPr lang="cs" sz="1200" kern="1200" dirty="0">
                <a:solidFill>
                  <a:schemeClr val="tx1"/>
                </a:solidFill>
                <a:effectLst/>
                <a:latin typeface="+mn-lt"/>
                <a:ea typeface="+mn-ea"/>
                <a:cs typeface="+mn-cs"/>
              </a:rPr>
              <a:t>Pauza….Klikněte</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cs" sz="1200" kern="1200" dirty="0">
                <a:solidFill>
                  <a:schemeClr val="tx1"/>
                </a:solidFill>
                <a:effectLst/>
                <a:latin typeface="+mn-lt"/>
                <a:ea typeface="+mn-ea"/>
                <a:cs typeface="+mn-cs"/>
              </a:rPr>
              <a:t>*Není k dispozici s integrací pravidel Microsoft 365 Mailflow.</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34D68-8857-5A41-94FA-9A368DA3B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335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6.emf"/><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sv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3.png"/><Relationship Id="rId9" Type="http://schemas.openxmlformats.org/officeDocument/2006/relationships/image" Target="../media/image12.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3.png"/><Relationship Id="rId10" Type="http://schemas.openxmlformats.org/officeDocument/2006/relationships/image" Target="../media/image12.svg"/><Relationship Id="rId4" Type="http://schemas.openxmlformats.org/officeDocument/2006/relationships/image" Target="../media/image9.svg"/><Relationship Id="rId9"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3.png"/><Relationship Id="rId10" Type="http://schemas.openxmlformats.org/officeDocument/2006/relationships/image" Target="../media/image12.svg"/><Relationship Id="rId4" Type="http://schemas.openxmlformats.org/officeDocument/2006/relationships/image" Target="../media/image9.svg"/><Relationship Id="rId9"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3.png"/><Relationship Id="rId10" Type="http://schemas.openxmlformats.org/officeDocument/2006/relationships/image" Target="../media/image12.svg"/><Relationship Id="rId4" Type="http://schemas.openxmlformats.org/officeDocument/2006/relationships/image" Target="../media/image9.svg"/><Relationship Id="rId9"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3.png"/><Relationship Id="rId10" Type="http://schemas.openxmlformats.org/officeDocument/2006/relationships/image" Target="../media/image12.svg"/><Relationship Id="rId4" Type="http://schemas.openxmlformats.org/officeDocument/2006/relationships/image" Target="../media/image9.svg"/><Relationship Id="rId9"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33.svg"/><Relationship Id="rId4" Type="http://schemas.openxmlformats.org/officeDocument/2006/relationships/image" Target="../media/image19.png"/><Relationship Id="rId9" Type="http://schemas.openxmlformats.org/officeDocument/2006/relationships/image" Target="../media/image35.sv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33.svg"/><Relationship Id="rId5" Type="http://schemas.openxmlformats.org/officeDocument/2006/relationships/image" Target="../media/image19.png"/><Relationship Id="rId10" Type="http://schemas.openxmlformats.org/officeDocument/2006/relationships/image" Target="../media/image35.svg"/><Relationship Id="rId4" Type="http://schemas.openxmlformats.org/officeDocument/2006/relationships/image" Target="../media/image32.svg"/><Relationship Id="rId9"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4.xml"/><Relationship Id="rId6" Type="http://schemas.openxmlformats.org/officeDocument/2006/relationships/image" Target="../media/image33.svg"/><Relationship Id="rId5" Type="http://schemas.openxmlformats.org/officeDocument/2006/relationships/image" Target="../media/image19.png"/><Relationship Id="rId10" Type="http://schemas.openxmlformats.org/officeDocument/2006/relationships/image" Target="../media/image35.svg"/><Relationship Id="rId4" Type="http://schemas.openxmlformats.org/officeDocument/2006/relationships/image" Target="../media/image32.svg"/><Relationship Id="rId9" Type="http://schemas.openxmlformats.org/officeDocument/2006/relationships/image" Target="../media/image23.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33.svg"/><Relationship Id="rId5" Type="http://schemas.openxmlformats.org/officeDocument/2006/relationships/image" Target="../media/image19.png"/><Relationship Id="rId10" Type="http://schemas.openxmlformats.org/officeDocument/2006/relationships/image" Target="../media/image35.svg"/><Relationship Id="rId4" Type="http://schemas.openxmlformats.org/officeDocument/2006/relationships/image" Target="../media/image32.svg"/><Relationship Id="rId9" Type="http://schemas.openxmlformats.org/officeDocument/2006/relationships/image" Target="../media/image23.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33.svg"/><Relationship Id="rId5" Type="http://schemas.openxmlformats.org/officeDocument/2006/relationships/image" Target="../media/image19.png"/><Relationship Id="rId10" Type="http://schemas.openxmlformats.org/officeDocument/2006/relationships/image" Target="../media/image35.svg"/><Relationship Id="rId4" Type="http://schemas.openxmlformats.org/officeDocument/2006/relationships/image" Target="../media/image32.svg"/><Relationship Id="rId9" Type="http://schemas.openxmlformats.org/officeDocument/2006/relationships/image" Target="../media/image23.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5" Type="http://schemas.openxmlformats.org/officeDocument/2006/relationships/image" Target="../media/image33.svg"/><Relationship Id="rId4" Type="http://schemas.openxmlformats.org/officeDocument/2006/relationships/image" Target="../media/image19.png"/><Relationship Id="rId9" Type="http://schemas.openxmlformats.org/officeDocument/2006/relationships/image" Target="../media/image35.sv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33.svg"/><Relationship Id="rId5" Type="http://schemas.openxmlformats.org/officeDocument/2006/relationships/image" Target="../media/image19.png"/><Relationship Id="rId10" Type="http://schemas.openxmlformats.org/officeDocument/2006/relationships/image" Target="../media/image35.svg"/><Relationship Id="rId4" Type="http://schemas.openxmlformats.org/officeDocument/2006/relationships/image" Target="../media/image32.svg"/><Relationship Id="rId9"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33.svg"/><Relationship Id="rId5" Type="http://schemas.openxmlformats.org/officeDocument/2006/relationships/image" Target="../media/image19.png"/><Relationship Id="rId10" Type="http://schemas.openxmlformats.org/officeDocument/2006/relationships/image" Target="../media/image35.svg"/><Relationship Id="rId4" Type="http://schemas.openxmlformats.org/officeDocument/2006/relationships/image" Target="../media/image32.svg"/><Relationship Id="rId9" Type="http://schemas.openxmlformats.org/officeDocument/2006/relationships/image" Target="../media/image23.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33.svg"/><Relationship Id="rId5" Type="http://schemas.openxmlformats.org/officeDocument/2006/relationships/image" Target="../media/image19.png"/><Relationship Id="rId10" Type="http://schemas.openxmlformats.org/officeDocument/2006/relationships/image" Target="../media/image35.svg"/><Relationship Id="rId4" Type="http://schemas.openxmlformats.org/officeDocument/2006/relationships/image" Target="../media/image32.svg"/><Relationship Id="rId9" Type="http://schemas.openxmlformats.org/officeDocument/2006/relationships/image" Target="../media/image23.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Master" Target="../slideMasters/slideMaster5.xml"/><Relationship Id="rId6" Type="http://schemas.openxmlformats.org/officeDocument/2006/relationships/image" Target="../media/image33.svg"/><Relationship Id="rId5" Type="http://schemas.openxmlformats.org/officeDocument/2006/relationships/image" Target="../media/image19.png"/><Relationship Id="rId10" Type="http://schemas.openxmlformats.org/officeDocument/2006/relationships/image" Target="../media/image35.svg"/><Relationship Id="rId4" Type="http://schemas.openxmlformats.org/officeDocument/2006/relationships/image" Target="../media/image32.svg"/><Relationship Id="rId9" Type="http://schemas.openxmlformats.org/officeDocument/2006/relationships/image" Target="../media/image23.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1F4B17-93D6-85AC-0F94-56702E4B0EE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0826DA65-F4C6-E8A4-EBD8-1C6B0834AE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A753DB9D-3BC5-361D-FA2D-A3EF4AEC851E}"/>
              </a:ext>
            </a:extLst>
          </p:cNvPr>
          <p:cNvSpPr>
            <a:spLocks noGrp="1"/>
          </p:cNvSpPr>
          <p:nvPr>
            <p:ph type="dt" sz="half" idx="10"/>
          </p:nvPr>
        </p:nvSpPr>
        <p:spPr/>
        <p:txBody>
          <a:bodyPr/>
          <a:lstStyle/>
          <a:p>
            <a:fld id="{EEC28CB7-7EB0-4A94-934B-4BA92A1F1EA9}" type="datetimeFigureOut">
              <a:rPr lang="cs-CZ" smtClean="0"/>
              <a:t>19.02.2024</a:t>
            </a:fld>
            <a:endParaRPr lang="cs-CZ"/>
          </a:p>
        </p:txBody>
      </p:sp>
      <p:sp>
        <p:nvSpPr>
          <p:cNvPr id="5" name="Zástupný symbol pro zápatí 4">
            <a:extLst>
              <a:ext uri="{FF2B5EF4-FFF2-40B4-BE49-F238E27FC236}">
                <a16:creationId xmlns:a16="http://schemas.microsoft.com/office/drawing/2014/main" id="{3E5C0D01-5477-7CA8-B4E1-3911B31B3AC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82C9FCB-0E2A-3261-80BE-EF26EC536D2B}"/>
              </a:ext>
            </a:extLst>
          </p:cNvPr>
          <p:cNvSpPr>
            <a:spLocks noGrp="1"/>
          </p:cNvSpPr>
          <p:nvPr>
            <p:ph type="sldNum" sz="quarter" idx="12"/>
          </p:nvPr>
        </p:nvSpPr>
        <p:spPr/>
        <p:txBody>
          <a:bodyPr/>
          <a:lstStyle/>
          <a:p>
            <a:fld id="{2A7E16C0-C485-45C2-A704-3771CFDE005E}" type="slidenum">
              <a:rPr lang="cs-CZ" smtClean="0"/>
              <a:t>‹#›</a:t>
            </a:fld>
            <a:endParaRPr lang="cs-CZ"/>
          </a:p>
        </p:txBody>
      </p:sp>
    </p:spTree>
    <p:extLst>
      <p:ext uri="{BB962C8B-B14F-4D97-AF65-F5344CB8AC3E}">
        <p14:creationId xmlns:p14="http://schemas.microsoft.com/office/powerpoint/2010/main" val="3502552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305143-647A-D4B7-1D49-562D72819B62}"/>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096209CE-7877-0D7B-EB61-5AC6D397280D}"/>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49456AB-3FDD-A145-4EE1-106F612B7E4E}"/>
              </a:ext>
            </a:extLst>
          </p:cNvPr>
          <p:cNvSpPr>
            <a:spLocks noGrp="1"/>
          </p:cNvSpPr>
          <p:nvPr>
            <p:ph type="dt" sz="half" idx="10"/>
          </p:nvPr>
        </p:nvSpPr>
        <p:spPr/>
        <p:txBody>
          <a:bodyPr/>
          <a:lstStyle/>
          <a:p>
            <a:fld id="{EEC28CB7-7EB0-4A94-934B-4BA92A1F1EA9}" type="datetimeFigureOut">
              <a:rPr lang="cs-CZ" smtClean="0"/>
              <a:t>19.02.2024</a:t>
            </a:fld>
            <a:endParaRPr lang="cs-CZ"/>
          </a:p>
        </p:txBody>
      </p:sp>
      <p:sp>
        <p:nvSpPr>
          <p:cNvPr id="5" name="Zástupný symbol pro zápatí 4">
            <a:extLst>
              <a:ext uri="{FF2B5EF4-FFF2-40B4-BE49-F238E27FC236}">
                <a16:creationId xmlns:a16="http://schemas.microsoft.com/office/drawing/2014/main" id="{D1B775C7-BBD6-5511-D23E-45A37903977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AB19874-8871-C18C-8799-762E31F206B8}"/>
              </a:ext>
            </a:extLst>
          </p:cNvPr>
          <p:cNvSpPr>
            <a:spLocks noGrp="1"/>
          </p:cNvSpPr>
          <p:nvPr>
            <p:ph type="sldNum" sz="quarter" idx="12"/>
          </p:nvPr>
        </p:nvSpPr>
        <p:spPr/>
        <p:txBody>
          <a:bodyPr/>
          <a:lstStyle/>
          <a:p>
            <a:fld id="{2A7E16C0-C485-45C2-A704-3771CFDE005E}" type="slidenum">
              <a:rPr lang="cs-CZ" smtClean="0"/>
              <a:t>‹#›</a:t>
            </a:fld>
            <a:endParaRPr lang="cs-CZ"/>
          </a:p>
        </p:txBody>
      </p:sp>
    </p:spTree>
    <p:extLst>
      <p:ext uri="{BB962C8B-B14F-4D97-AF65-F5344CB8AC3E}">
        <p14:creationId xmlns:p14="http://schemas.microsoft.com/office/powerpoint/2010/main" val="28790102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Title w/Shield">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0" y="0"/>
            <a:ext cx="6261100" cy="6362700"/>
          </a:xfrm>
          <a:prstGeom prst="rect">
            <a:avLst/>
          </a:prstGeom>
          <a:effectLst/>
        </p:spPr>
      </p:pic>
      <p:sp>
        <p:nvSpPr>
          <p:cNvPr id="9" name="Title 1"/>
          <p:cNvSpPr>
            <a:spLocks noGrp="1"/>
          </p:cNvSpPr>
          <p:nvPr>
            <p:ph type="ctrTitle"/>
          </p:nvPr>
        </p:nvSpPr>
        <p:spPr>
          <a:xfrm>
            <a:off x="1524000" y="1807533"/>
            <a:ext cx="9144000" cy="2387600"/>
          </a:xfrm>
        </p:spPr>
        <p:txBody>
          <a:bodyPr anchor="ctr">
            <a:normAutofit/>
          </a:bodyPr>
          <a:lstStyle>
            <a:lvl1pPr algn="ctr">
              <a:defRPr sz="5400">
                <a:solidFill>
                  <a:schemeClr val="bg1"/>
                </a:solidFill>
                <a:latin typeface="Calibri" charset="0"/>
                <a:ea typeface="Calibri" charset="0"/>
                <a:cs typeface="Calibri" charset="0"/>
              </a:defRPr>
            </a:lvl1pPr>
          </a:lstStyle>
          <a:p>
            <a:r>
              <a:rPr lang="en-US"/>
              <a:t>Click to edit Master title style</a:t>
            </a:r>
            <a:endParaRPr lang="en-US" dirty="0"/>
          </a:p>
        </p:txBody>
      </p:sp>
      <p:sp>
        <p:nvSpPr>
          <p:cNvPr id="10" name="Text Placeholder 10"/>
          <p:cNvSpPr>
            <a:spLocks noGrp="1"/>
          </p:cNvSpPr>
          <p:nvPr>
            <p:ph type="body" sz="quarter" idx="10" hasCustomPrompt="1"/>
          </p:nvPr>
        </p:nvSpPr>
        <p:spPr>
          <a:xfrm>
            <a:off x="462627" y="5229839"/>
            <a:ext cx="5376672" cy="548640"/>
          </a:xfrm>
          <a:prstGeom prst="rect">
            <a:avLst/>
          </a:prstGeom>
        </p:spPr>
        <p:txBody>
          <a:bodyPr/>
          <a:lstStyle>
            <a:lvl1pPr marL="0" indent="0">
              <a:buNone/>
              <a:defRPr sz="2800" b="1" i="0" cap="none">
                <a:solidFill>
                  <a:schemeClr val="bg2"/>
                </a:solidFill>
                <a:latin typeface="Calibri" charset="0"/>
                <a:ea typeface="Calibri" charset="0"/>
                <a:cs typeface="Calibri" charset="0"/>
              </a:defRPr>
            </a:lvl1pPr>
          </a:lstStyle>
          <a:p>
            <a:r>
              <a:rPr lang="en-US" sz="2400" dirty="0">
                <a:solidFill>
                  <a:srgbClr val="81B9DD"/>
                </a:solidFill>
                <a:latin typeface="Franklin Gothic Demi" charset="0"/>
                <a:ea typeface="Franklin Gothic Demi" charset="0"/>
                <a:cs typeface="Franklin Gothic Demi" charset="0"/>
              </a:rPr>
              <a:t>Speaker Name</a:t>
            </a:r>
          </a:p>
        </p:txBody>
      </p:sp>
      <p:sp>
        <p:nvSpPr>
          <p:cNvPr id="11" name="Text Placeholder 15"/>
          <p:cNvSpPr>
            <a:spLocks noGrp="1"/>
          </p:cNvSpPr>
          <p:nvPr>
            <p:ph type="body" sz="quarter" idx="11" hasCustomPrompt="1"/>
          </p:nvPr>
        </p:nvSpPr>
        <p:spPr>
          <a:xfrm>
            <a:off x="461963" y="5641975"/>
            <a:ext cx="5376862" cy="411480"/>
          </a:xfrm>
          <a:prstGeom prst="rect">
            <a:avLst/>
          </a:prstGeom>
        </p:spPr>
        <p:txBody>
          <a:bodyPr>
            <a:noAutofit/>
          </a:bodyPr>
          <a:lstStyle>
            <a:lvl1pPr marL="0" indent="0">
              <a:buNone/>
              <a:defRPr sz="2400" b="0" i="0" cap="none" baseline="0">
                <a:solidFill>
                  <a:schemeClr val="bg2"/>
                </a:solidFill>
                <a:latin typeface="Calibri" charset="0"/>
                <a:ea typeface="Calibri" charset="0"/>
                <a:cs typeface="Calibri"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Speaker Title</a:t>
            </a:r>
          </a:p>
        </p:txBody>
      </p:sp>
      <p:sp>
        <p:nvSpPr>
          <p:cNvPr id="12" name="Text Placeholder 15"/>
          <p:cNvSpPr>
            <a:spLocks noGrp="1"/>
          </p:cNvSpPr>
          <p:nvPr>
            <p:ph type="body" sz="quarter" idx="12" hasCustomPrompt="1"/>
          </p:nvPr>
        </p:nvSpPr>
        <p:spPr>
          <a:xfrm>
            <a:off x="461963" y="6190615"/>
            <a:ext cx="5376862" cy="411480"/>
          </a:xfrm>
          <a:prstGeom prst="rect">
            <a:avLst/>
          </a:prstGeom>
        </p:spPr>
        <p:txBody>
          <a:bodyPr>
            <a:noAutofit/>
          </a:bodyPr>
          <a:lstStyle>
            <a:lvl1pPr marL="0" indent="0">
              <a:buNone/>
              <a:defRPr sz="2000" b="0" i="0" cap="none" baseline="0">
                <a:solidFill>
                  <a:schemeClr val="bg1"/>
                </a:solidFill>
                <a:latin typeface="Calibri" charset="0"/>
                <a:ea typeface="Calibri" charset="0"/>
                <a:cs typeface="Calibri"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 (optional)</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481" y="6129917"/>
            <a:ext cx="1795514" cy="303732"/>
          </a:xfrm>
          <a:prstGeom prst="rect">
            <a:avLst/>
          </a:prstGeom>
        </p:spPr>
      </p:pic>
      <p:sp>
        <p:nvSpPr>
          <p:cNvPr id="13" name="Footer Placeholder 4"/>
          <p:cNvSpPr>
            <a:spLocks noGrp="1"/>
          </p:cNvSpPr>
          <p:nvPr>
            <p:ph type="ftr" sz="quarter" idx="13"/>
          </p:nvPr>
        </p:nvSpPr>
        <p:spPr>
          <a:xfrm>
            <a:off x="7411307" y="178128"/>
            <a:ext cx="4536989" cy="365125"/>
          </a:xfrm>
        </p:spPr>
        <p:txBody>
          <a:bodyPr/>
          <a:lstStyle>
            <a:lvl1pPr>
              <a:defRPr sz="2000" b="1"/>
            </a:lvl1pPr>
          </a:lstStyle>
          <a:p>
            <a:r>
              <a:rPr lang="en-US"/>
              <a:t>Sophos Confidential</a:t>
            </a:r>
          </a:p>
        </p:txBody>
      </p:sp>
    </p:spTree>
    <p:extLst>
      <p:ext uri="{BB962C8B-B14F-4D97-AF65-F5344CB8AC3E}">
        <p14:creationId xmlns:p14="http://schemas.microsoft.com/office/powerpoint/2010/main" val="18948197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Transition">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838200" y="2002632"/>
            <a:ext cx="10515600" cy="2852737"/>
          </a:xfrm>
        </p:spPr>
        <p:txBody>
          <a:bodyPr anchor="ctr">
            <a:normAutofit/>
          </a:bodyPr>
          <a:lstStyle>
            <a:lvl1pPr algn="ctr">
              <a:defRPr sz="4800" cap="none" baseline="0">
                <a:solidFill>
                  <a:schemeClr val="bg1"/>
                </a:solidFill>
                <a:latin typeface="Calibri" charset="0"/>
                <a:ea typeface="Calibri" charset="0"/>
                <a:cs typeface="Calibri" charset="0"/>
              </a:defRPr>
            </a:lvl1pPr>
          </a:lstStyle>
          <a:p>
            <a:r>
              <a:rPr lang="en-US"/>
              <a:t>Click to edit Master title style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481" y="6129917"/>
            <a:ext cx="1795514" cy="303732"/>
          </a:xfrm>
          <a:prstGeom prst="rect">
            <a:avLst/>
          </a:prstGeom>
        </p:spPr>
      </p:pic>
      <p:sp>
        <p:nvSpPr>
          <p:cNvPr id="7" name="Footer Placeholder 4"/>
          <p:cNvSpPr>
            <a:spLocks noGrp="1"/>
          </p:cNvSpPr>
          <p:nvPr>
            <p:ph type="ftr" sz="quarter" idx="13"/>
          </p:nvPr>
        </p:nvSpPr>
        <p:spPr>
          <a:xfrm>
            <a:off x="7411307" y="178128"/>
            <a:ext cx="4536989" cy="365125"/>
          </a:xfrm>
        </p:spPr>
        <p:txBody>
          <a:bodyPr/>
          <a:lstStyle>
            <a:lvl1pPr>
              <a:defRPr sz="2000" b="1"/>
            </a:lvl1pPr>
          </a:lstStyle>
          <a:p>
            <a:r>
              <a:rPr lang="en-US"/>
              <a:t>Sophos Confidential</a:t>
            </a:r>
          </a:p>
        </p:txBody>
      </p:sp>
      <p:sp>
        <p:nvSpPr>
          <p:cNvPr id="8" name="Slide Number Placeholder 5"/>
          <p:cNvSpPr>
            <a:spLocks noGrp="1"/>
          </p:cNvSpPr>
          <p:nvPr>
            <p:ph type="sldNum" sz="quarter" idx="12"/>
          </p:nvPr>
        </p:nvSpPr>
        <p:spPr>
          <a:xfrm>
            <a:off x="11677135" y="6478062"/>
            <a:ext cx="507868" cy="365125"/>
          </a:xfrm>
        </p:spPr>
        <p:txBody>
          <a:bodyPr/>
          <a:lstStyle/>
          <a:p>
            <a:fld id="{602BDA9C-0978-EE47-B544-15FE77EDF278}" type="slidenum">
              <a:rPr lang="en-US" smtClean="0"/>
              <a:t>‹#›</a:t>
            </a:fld>
            <a:endParaRPr lang="en-US"/>
          </a:p>
        </p:txBody>
      </p:sp>
    </p:spTree>
    <p:extLst>
      <p:ext uri="{BB962C8B-B14F-4D97-AF65-F5344CB8AC3E}">
        <p14:creationId xmlns:p14="http://schemas.microsoft.com/office/powerpoint/2010/main" val="32052550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ingl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a Title</a:t>
            </a:r>
          </a:p>
        </p:txBody>
      </p:sp>
      <p:sp>
        <p:nvSpPr>
          <p:cNvPr id="5" name="Footer Placeholder 4"/>
          <p:cNvSpPr>
            <a:spLocks noGrp="1"/>
          </p:cNvSpPr>
          <p:nvPr>
            <p:ph type="ftr" sz="quarter" idx="11"/>
          </p:nvPr>
        </p:nvSpPr>
        <p:spPr/>
        <p:txBody>
          <a:bodyPr/>
          <a:lstStyle/>
          <a:p>
            <a:r>
              <a:rPr lang="en-US"/>
              <a:t>Sophos Confidential</a:t>
            </a:r>
          </a:p>
        </p:txBody>
      </p:sp>
      <p:sp>
        <p:nvSpPr>
          <p:cNvPr id="6" name="Slide Number Placeholder 5"/>
          <p:cNvSpPr>
            <a:spLocks noGrp="1"/>
          </p:cNvSpPr>
          <p:nvPr>
            <p:ph type="sldNum" sz="quarter" idx="12"/>
          </p:nvPr>
        </p:nvSpPr>
        <p:spPr/>
        <p:txBody>
          <a:bodyPr/>
          <a:lstStyle/>
          <a:p>
            <a:fld id="{602BDA9C-0978-EE47-B544-15FE77EDF278}" type="slidenum">
              <a:rPr lang="en-US" smtClean="0"/>
              <a:t>‹#›</a:t>
            </a:fld>
            <a:endParaRPr lang="en-US"/>
          </a:p>
        </p:txBody>
      </p:sp>
      <p:sp>
        <p:nvSpPr>
          <p:cNvPr id="9" name="Text Placeholder 11"/>
          <p:cNvSpPr>
            <a:spLocks noGrp="1"/>
          </p:cNvSpPr>
          <p:nvPr>
            <p:ph idx="1" hasCustomPrompt="1"/>
          </p:nvPr>
        </p:nvSpPr>
        <p:spPr>
          <a:xfrm>
            <a:off x="420130" y="1332335"/>
            <a:ext cx="11301984" cy="4967675"/>
          </a:xfrm>
          <a:prstGeom prst="rect">
            <a:avLst/>
          </a:prstGeom>
        </p:spPr>
        <p:txBody>
          <a:bodyPr vert="horz" lIns="91440" tIns="45720" rIns="91440" bIns="45720" rtlCol="0">
            <a:normAutofit/>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940235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a Title</a:t>
            </a:r>
          </a:p>
        </p:txBody>
      </p:sp>
      <p:sp>
        <p:nvSpPr>
          <p:cNvPr id="5" name="Footer Placeholder 4"/>
          <p:cNvSpPr>
            <a:spLocks noGrp="1"/>
          </p:cNvSpPr>
          <p:nvPr>
            <p:ph type="ftr" sz="quarter" idx="11"/>
          </p:nvPr>
        </p:nvSpPr>
        <p:spPr/>
        <p:txBody>
          <a:bodyPr/>
          <a:lstStyle/>
          <a:p>
            <a:r>
              <a:rPr lang="en-US"/>
              <a:t>Sophos Confidential</a:t>
            </a:r>
          </a:p>
        </p:txBody>
      </p:sp>
      <p:sp>
        <p:nvSpPr>
          <p:cNvPr id="6" name="Slide Number Placeholder 5"/>
          <p:cNvSpPr>
            <a:spLocks noGrp="1"/>
          </p:cNvSpPr>
          <p:nvPr>
            <p:ph type="sldNum" sz="quarter" idx="12"/>
          </p:nvPr>
        </p:nvSpPr>
        <p:spPr/>
        <p:txBody>
          <a:bodyPr/>
          <a:lstStyle/>
          <a:p>
            <a:fld id="{602BDA9C-0978-EE47-B544-15FE77EDF278}" type="slidenum">
              <a:rPr lang="en-US" smtClean="0"/>
              <a:t>‹#›</a:t>
            </a:fld>
            <a:endParaRPr lang="en-US"/>
          </a:p>
        </p:txBody>
      </p:sp>
      <p:sp>
        <p:nvSpPr>
          <p:cNvPr id="9" name="Text Placeholder 11"/>
          <p:cNvSpPr>
            <a:spLocks noGrp="1"/>
          </p:cNvSpPr>
          <p:nvPr>
            <p:ph idx="1" hasCustomPrompt="1"/>
          </p:nvPr>
        </p:nvSpPr>
        <p:spPr>
          <a:xfrm>
            <a:off x="420130" y="1532709"/>
            <a:ext cx="11301984" cy="4767302"/>
          </a:xfrm>
          <a:prstGeom prst="rect">
            <a:avLst/>
          </a:prstGeom>
        </p:spPr>
        <p:txBody>
          <a:bodyPr vert="horz" lIns="91440" tIns="45720" rIns="91440" bIns="45720" rtlCol="0">
            <a:normAutofit/>
          </a:bodyPr>
          <a:lstStyle>
            <a:lvl1pPr>
              <a:defRPr baseline="0"/>
            </a:lvl1pPr>
          </a:lstStyle>
          <a:p>
            <a:pPr lvl="0"/>
            <a:r>
              <a:rPr lang="en-US" dirty="0"/>
              <a:t>First Level Bullet</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quarter" idx="13" hasCustomPrompt="1"/>
          </p:nvPr>
        </p:nvSpPr>
        <p:spPr>
          <a:xfrm>
            <a:off x="420688" y="997764"/>
            <a:ext cx="11301412" cy="419100"/>
          </a:xfrm>
        </p:spPr>
        <p:txBody>
          <a:bodyPr>
            <a:noAutofit/>
          </a:bodyPr>
          <a:lstStyle>
            <a:lvl1pPr marL="0" indent="0">
              <a:buNone/>
              <a:defRPr sz="2400" i="1"/>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Tree>
    <p:extLst>
      <p:ext uri="{BB962C8B-B14F-4D97-AF65-F5344CB8AC3E}">
        <p14:creationId xmlns:p14="http://schemas.microsoft.com/office/powerpoint/2010/main" val="27268068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Single Column (Dark)">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0130" y="284205"/>
            <a:ext cx="11301984" cy="914400"/>
          </a:xfrm>
        </p:spPr>
        <p:txBody>
          <a:bodyPr/>
          <a:lstStyle>
            <a:lvl1pPr>
              <a:defRPr>
                <a:solidFill>
                  <a:schemeClr val="accent1">
                    <a:lumMod val="20000"/>
                    <a:lumOff val="80000"/>
                  </a:schemeClr>
                </a:solidFill>
              </a:defRPr>
            </a:lvl1pPr>
          </a:lstStyle>
          <a:p>
            <a:r>
              <a:rPr lang="en-US" dirty="0"/>
              <a:t>Click to Add a Title</a:t>
            </a:r>
          </a:p>
        </p:txBody>
      </p:sp>
      <p:sp>
        <p:nvSpPr>
          <p:cNvPr id="9" name="Footer Placeholder 4"/>
          <p:cNvSpPr>
            <a:spLocks noGrp="1"/>
          </p:cNvSpPr>
          <p:nvPr>
            <p:ph type="ftr" sz="quarter" idx="11"/>
          </p:nvPr>
        </p:nvSpPr>
        <p:spPr>
          <a:xfrm>
            <a:off x="6979507" y="6478062"/>
            <a:ext cx="4536989" cy="365125"/>
          </a:xfrm>
        </p:spPr>
        <p:txBody>
          <a:bodyPr/>
          <a:lstStyle/>
          <a:p>
            <a:r>
              <a:rPr lang="en-US"/>
              <a:t>Sophos Confidential</a:t>
            </a:r>
          </a:p>
        </p:txBody>
      </p:sp>
      <p:sp>
        <p:nvSpPr>
          <p:cNvPr id="10" name="Slide Number Placeholder 5"/>
          <p:cNvSpPr>
            <a:spLocks noGrp="1"/>
          </p:cNvSpPr>
          <p:nvPr>
            <p:ph type="sldNum" sz="quarter" idx="12"/>
          </p:nvPr>
        </p:nvSpPr>
        <p:spPr>
          <a:xfrm>
            <a:off x="11677135" y="6478062"/>
            <a:ext cx="507868" cy="365125"/>
          </a:xfrm>
        </p:spPr>
        <p:txBody>
          <a:bodyPr/>
          <a:lstStyle/>
          <a:p>
            <a:fld id="{602BDA9C-0978-EE47-B544-15FE77EDF278}" type="slidenum">
              <a:rPr lang="en-US" smtClean="0"/>
              <a:t>‹#›</a:t>
            </a:fld>
            <a:endParaRPr lang="en-US"/>
          </a:p>
        </p:txBody>
      </p:sp>
      <p:sp>
        <p:nvSpPr>
          <p:cNvPr id="11" name="Text Placeholder 11"/>
          <p:cNvSpPr>
            <a:spLocks noGrp="1"/>
          </p:cNvSpPr>
          <p:nvPr>
            <p:ph idx="1" hasCustomPrompt="1"/>
          </p:nvPr>
        </p:nvSpPr>
        <p:spPr>
          <a:xfrm>
            <a:off x="420130" y="1332335"/>
            <a:ext cx="11301984" cy="4967675"/>
          </a:xfrm>
          <a:prstGeom prst="rect">
            <a:avLst/>
          </a:prstGeom>
        </p:spPr>
        <p:txBody>
          <a:bodyPr vert="horz" lIns="91440" tIns="45720" rIns="91440" bIns="45720" rtlCol="0">
            <a:normAutofit/>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Tree>
    <p:extLst>
      <p:ext uri="{BB962C8B-B14F-4D97-AF65-F5344CB8AC3E}">
        <p14:creationId xmlns:p14="http://schemas.microsoft.com/office/powerpoint/2010/main" val="39964496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Dark Subtitle">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0130" y="284205"/>
            <a:ext cx="11301984" cy="914400"/>
          </a:xfrm>
        </p:spPr>
        <p:txBody>
          <a:bodyPr/>
          <a:lstStyle>
            <a:lvl1pPr>
              <a:defRPr>
                <a:solidFill>
                  <a:schemeClr val="accent1">
                    <a:lumMod val="20000"/>
                    <a:lumOff val="80000"/>
                  </a:schemeClr>
                </a:solidFill>
              </a:defRPr>
            </a:lvl1pPr>
          </a:lstStyle>
          <a:p>
            <a:r>
              <a:rPr lang="en-US" dirty="0"/>
              <a:t>Click to Add a Title</a:t>
            </a:r>
          </a:p>
        </p:txBody>
      </p:sp>
      <p:sp>
        <p:nvSpPr>
          <p:cNvPr id="9" name="Footer Placeholder 4"/>
          <p:cNvSpPr>
            <a:spLocks noGrp="1"/>
          </p:cNvSpPr>
          <p:nvPr>
            <p:ph type="ftr" sz="quarter" idx="11"/>
          </p:nvPr>
        </p:nvSpPr>
        <p:spPr>
          <a:xfrm>
            <a:off x="6979507" y="6478062"/>
            <a:ext cx="4536989" cy="365125"/>
          </a:xfrm>
        </p:spPr>
        <p:txBody>
          <a:bodyPr/>
          <a:lstStyle/>
          <a:p>
            <a:r>
              <a:rPr lang="en-US"/>
              <a:t>Sophos Confidential</a:t>
            </a:r>
          </a:p>
        </p:txBody>
      </p:sp>
      <p:sp>
        <p:nvSpPr>
          <p:cNvPr id="10" name="Slide Number Placeholder 5"/>
          <p:cNvSpPr>
            <a:spLocks noGrp="1"/>
          </p:cNvSpPr>
          <p:nvPr>
            <p:ph type="sldNum" sz="quarter" idx="12"/>
          </p:nvPr>
        </p:nvSpPr>
        <p:spPr>
          <a:xfrm>
            <a:off x="11677135" y="6478062"/>
            <a:ext cx="507868" cy="365125"/>
          </a:xfrm>
        </p:spPr>
        <p:txBody>
          <a:bodyPr/>
          <a:lstStyle/>
          <a:p>
            <a:fld id="{602BDA9C-0978-EE47-B544-15FE77EDF278}" type="slidenum">
              <a:rPr lang="en-US" smtClean="0"/>
              <a:t>‹#›</a:t>
            </a:fld>
            <a:endParaRPr lang="en-US"/>
          </a:p>
        </p:txBody>
      </p:sp>
      <p:sp>
        <p:nvSpPr>
          <p:cNvPr id="11" name="Text Placeholder 11"/>
          <p:cNvSpPr>
            <a:spLocks noGrp="1"/>
          </p:cNvSpPr>
          <p:nvPr>
            <p:ph idx="1" hasCustomPrompt="1"/>
          </p:nvPr>
        </p:nvSpPr>
        <p:spPr>
          <a:xfrm>
            <a:off x="420130" y="1532709"/>
            <a:ext cx="11301984" cy="4767301"/>
          </a:xfrm>
          <a:prstGeom prst="rect">
            <a:avLst/>
          </a:prstGeom>
        </p:spPr>
        <p:txBody>
          <a:bodyPr vert="horz" lIns="91440" tIns="45720" rIns="91440" bIns="45720" rtlCol="0">
            <a:normAutofit/>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
        <p:nvSpPr>
          <p:cNvPr id="14" name="Content Placeholder 3"/>
          <p:cNvSpPr>
            <a:spLocks noGrp="1"/>
          </p:cNvSpPr>
          <p:nvPr>
            <p:ph sz="quarter" idx="13" hasCustomPrompt="1"/>
          </p:nvPr>
        </p:nvSpPr>
        <p:spPr>
          <a:xfrm>
            <a:off x="420688" y="997764"/>
            <a:ext cx="11301412" cy="419100"/>
          </a:xfrm>
        </p:spPr>
        <p:txBody>
          <a:bodyPr>
            <a:noAutofit/>
          </a:bodyPr>
          <a:lstStyle>
            <a:lvl1pPr marL="0" indent="0">
              <a:buNone/>
              <a:defRPr sz="2400" i="1">
                <a:solidFill>
                  <a:schemeClr val="accent3">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Tree>
    <p:extLst>
      <p:ext uri="{BB962C8B-B14F-4D97-AF65-F5344CB8AC3E}">
        <p14:creationId xmlns:p14="http://schemas.microsoft.com/office/powerpoint/2010/main" val="2221387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a Title</a:t>
            </a:r>
          </a:p>
        </p:txBody>
      </p:sp>
      <p:sp>
        <p:nvSpPr>
          <p:cNvPr id="3" name="Footer Placeholder 2"/>
          <p:cNvSpPr>
            <a:spLocks noGrp="1"/>
          </p:cNvSpPr>
          <p:nvPr>
            <p:ph type="ftr" sz="quarter" idx="10"/>
          </p:nvPr>
        </p:nvSpPr>
        <p:spPr/>
        <p:txBody>
          <a:bodyPr/>
          <a:lstStyle/>
          <a:p>
            <a:r>
              <a:rPr lang="en-US"/>
              <a:t>Sophos Confidential</a:t>
            </a:r>
            <a:endParaRPr lang="en-US" dirty="0"/>
          </a:p>
        </p:txBody>
      </p:sp>
      <p:sp>
        <p:nvSpPr>
          <p:cNvPr id="4" name="Slide Number Placeholder 3"/>
          <p:cNvSpPr>
            <a:spLocks noGrp="1"/>
          </p:cNvSpPr>
          <p:nvPr>
            <p:ph type="sldNum" sz="quarter" idx="11"/>
          </p:nvPr>
        </p:nvSpPr>
        <p:spPr/>
        <p:txBody>
          <a:bodyPr/>
          <a:lstStyle/>
          <a:p>
            <a:fld id="{602BDA9C-0978-EE47-B544-15FE77EDF278}" type="slidenum">
              <a:rPr lang="en-US" smtClean="0"/>
              <a:pPr/>
              <a:t>‹#›</a:t>
            </a:fld>
            <a:endParaRPr lang="en-US" dirty="0"/>
          </a:p>
        </p:txBody>
      </p:sp>
      <p:sp>
        <p:nvSpPr>
          <p:cNvPr id="5" name="Text Placeholder 11"/>
          <p:cNvSpPr>
            <a:spLocks noGrp="1"/>
          </p:cNvSpPr>
          <p:nvPr>
            <p:ph idx="1" hasCustomPrompt="1"/>
          </p:nvPr>
        </p:nvSpPr>
        <p:spPr>
          <a:xfrm>
            <a:off x="420130" y="1332335"/>
            <a:ext cx="5486400" cy="4967675"/>
          </a:xfrm>
          <a:prstGeom prst="rect">
            <a:avLst/>
          </a:prstGeom>
        </p:spPr>
        <p:txBody>
          <a:bodyPr vert="horz" lIns="91440" tIns="45720" rIns="91440" bIns="45720" rtlCol="0">
            <a:normAutofit/>
          </a:bodyPr>
          <a:lstStyle>
            <a:lvl1pPr>
              <a:defRPr baseline="0"/>
            </a:lvl1pPr>
          </a:lstStyle>
          <a:p>
            <a:pPr lvl="0"/>
            <a:r>
              <a:rPr lang="en-US" dirty="0"/>
              <a:t>First Level Bullet</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idx="12" hasCustomPrompt="1"/>
          </p:nvPr>
        </p:nvSpPr>
        <p:spPr>
          <a:xfrm>
            <a:off x="6190735" y="1332335"/>
            <a:ext cx="5486400" cy="4967675"/>
          </a:xfrm>
          <a:prstGeom prst="rect">
            <a:avLst/>
          </a:prstGeom>
        </p:spPr>
        <p:txBody>
          <a:bodyPr vert="horz" lIns="91440" tIns="45720" rIns="91440" bIns="45720" rtlCol="0">
            <a:normAutofit/>
          </a:bodyPr>
          <a:lstStyle>
            <a:lvl1pPr>
              <a:defRPr baseline="0"/>
            </a:lvl1pPr>
          </a:lstStyle>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016146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Two Column (Dark)">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0130" y="284205"/>
            <a:ext cx="11301984" cy="914400"/>
          </a:xfrm>
        </p:spPr>
        <p:txBody>
          <a:bodyPr/>
          <a:lstStyle>
            <a:lvl1pPr>
              <a:defRPr>
                <a:solidFill>
                  <a:schemeClr val="accent1">
                    <a:lumMod val="20000"/>
                    <a:lumOff val="80000"/>
                  </a:schemeClr>
                </a:solidFill>
              </a:defRPr>
            </a:lvl1pPr>
          </a:lstStyle>
          <a:p>
            <a:r>
              <a:rPr lang="en-US" dirty="0"/>
              <a:t>Click to Add a Title</a:t>
            </a:r>
          </a:p>
        </p:txBody>
      </p:sp>
      <p:sp>
        <p:nvSpPr>
          <p:cNvPr id="9" name="Footer Placeholder 2"/>
          <p:cNvSpPr>
            <a:spLocks noGrp="1"/>
          </p:cNvSpPr>
          <p:nvPr>
            <p:ph type="ftr" sz="quarter" idx="10"/>
          </p:nvPr>
        </p:nvSpPr>
        <p:spPr>
          <a:xfrm>
            <a:off x="6979507" y="6478062"/>
            <a:ext cx="4536989" cy="365125"/>
          </a:xfrm>
        </p:spPr>
        <p:txBody>
          <a:bodyPr/>
          <a:lstStyle/>
          <a:p>
            <a:r>
              <a:rPr lang="en-US"/>
              <a:t>Sophos Confidential</a:t>
            </a:r>
            <a:endParaRPr lang="en-US" dirty="0"/>
          </a:p>
        </p:txBody>
      </p:sp>
      <p:sp>
        <p:nvSpPr>
          <p:cNvPr id="10" name="Slide Number Placeholder 3"/>
          <p:cNvSpPr>
            <a:spLocks noGrp="1"/>
          </p:cNvSpPr>
          <p:nvPr>
            <p:ph type="sldNum" sz="quarter" idx="11"/>
          </p:nvPr>
        </p:nvSpPr>
        <p:spPr>
          <a:xfrm>
            <a:off x="11677135" y="6478062"/>
            <a:ext cx="507868" cy="365125"/>
          </a:xfrm>
        </p:spPr>
        <p:txBody>
          <a:bodyPr/>
          <a:lstStyle/>
          <a:p>
            <a:fld id="{602BDA9C-0978-EE47-B544-15FE77EDF278}" type="slidenum">
              <a:rPr lang="en-US" smtClean="0"/>
              <a:pPr/>
              <a:t>‹#›</a:t>
            </a:fld>
            <a:endParaRPr lang="en-US" dirty="0"/>
          </a:p>
        </p:txBody>
      </p:sp>
      <p:sp>
        <p:nvSpPr>
          <p:cNvPr id="11" name="Text Placeholder 11"/>
          <p:cNvSpPr>
            <a:spLocks noGrp="1"/>
          </p:cNvSpPr>
          <p:nvPr>
            <p:ph idx="1" hasCustomPrompt="1"/>
          </p:nvPr>
        </p:nvSpPr>
        <p:spPr>
          <a:xfrm>
            <a:off x="420130" y="1332335"/>
            <a:ext cx="5486400" cy="4967675"/>
          </a:xfrm>
          <a:prstGeom prst="rect">
            <a:avLst/>
          </a:prstGeom>
        </p:spPr>
        <p:txBody>
          <a:bodyPr vert="horz" lIns="91440" tIns="45720" rIns="91440" bIns="45720" rtlCol="0">
            <a:normAutofit/>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First Level Bullet</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idx="12" hasCustomPrompt="1"/>
          </p:nvPr>
        </p:nvSpPr>
        <p:spPr>
          <a:xfrm>
            <a:off x="6190735" y="1332335"/>
            <a:ext cx="5486400" cy="4967675"/>
          </a:xfrm>
          <a:prstGeom prst="rect">
            <a:avLst/>
          </a:prstGeom>
        </p:spPr>
        <p:txBody>
          <a:bodyPr vert="horz" lIns="91440" tIns="45720" rIns="91440" bIns="45720" rtlCol="0">
            <a:normAutofit/>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Tree>
    <p:extLst>
      <p:ext uri="{BB962C8B-B14F-4D97-AF65-F5344CB8AC3E}">
        <p14:creationId xmlns:p14="http://schemas.microsoft.com/office/powerpoint/2010/main" val="5869179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a Title</a:t>
            </a:r>
          </a:p>
        </p:txBody>
      </p:sp>
      <p:sp>
        <p:nvSpPr>
          <p:cNvPr id="3" name="Footer Placeholder 2"/>
          <p:cNvSpPr>
            <a:spLocks noGrp="1"/>
          </p:cNvSpPr>
          <p:nvPr>
            <p:ph type="ftr" sz="quarter" idx="10"/>
          </p:nvPr>
        </p:nvSpPr>
        <p:spPr/>
        <p:txBody>
          <a:bodyPr/>
          <a:lstStyle/>
          <a:p>
            <a:r>
              <a:rPr lang="en-US"/>
              <a:t>Sophos Confidential</a:t>
            </a:r>
            <a:endParaRPr lang="en-US" dirty="0"/>
          </a:p>
        </p:txBody>
      </p:sp>
      <p:sp>
        <p:nvSpPr>
          <p:cNvPr id="4" name="Slide Number Placeholder 3"/>
          <p:cNvSpPr>
            <a:spLocks noGrp="1"/>
          </p:cNvSpPr>
          <p:nvPr>
            <p:ph type="sldNum" sz="quarter" idx="11"/>
          </p:nvPr>
        </p:nvSpPr>
        <p:spPr/>
        <p:txBody>
          <a:bodyPr/>
          <a:lstStyle/>
          <a:p>
            <a:fld id="{602BDA9C-0978-EE47-B544-15FE77EDF278}" type="slidenum">
              <a:rPr lang="en-US" smtClean="0"/>
              <a:pPr/>
              <a:t>‹#›</a:t>
            </a:fld>
            <a:endParaRPr lang="en-US" dirty="0"/>
          </a:p>
        </p:txBody>
      </p:sp>
      <p:sp>
        <p:nvSpPr>
          <p:cNvPr id="5" name="Text Placeholder 11"/>
          <p:cNvSpPr>
            <a:spLocks noGrp="1"/>
          </p:cNvSpPr>
          <p:nvPr>
            <p:ph idx="1" hasCustomPrompt="1"/>
          </p:nvPr>
        </p:nvSpPr>
        <p:spPr>
          <a:xfrm>
            <a:off x="420130" y="1332335"/>
            <a:ext cx="3566160" cy="4967675"/>
          </a:xfrm>
          <a:prstGeom prst="rect">
            <a:avLst/>
          </a:prstGeom>
        </p:spPr>
        <p:txBody>
          <a:bodyPr vert="horz" lIns="91440" tIns="45720" rIns="91440" bIns="45720" rtlCol="0">
            <a:normAutofit/>
          </a:bodyPr>
          <a:lstStyle>
            <a:lvl1pPr>
              <a:defRPr sz="2400" baseline="0"/>
            </a:lvl1pPr>
            <a:lvl2pPr>
              <a:defRPr sz="2000"/>
            </a:lvl2pPr>
            <a:lvl3pPr>
              <a:defRPr sz="1800"/>
            </a:lvl3pPr>
            <a:lvl4pPr>
              <a:defRPr sz="1600"/>
            </a:lvl4pPr>
            <a:lvl5pPr>
              <a:defRPr sz="1600"/>
            </a:lvl5pPr>
          </a:lstStyle>
          <a:p>
            <a:pPr lvl="0"/>
            <a:r>
              <a:rPr lang="en-US" dirty="0"/>
              <a:t>First Level Bullet</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idx="12" hasCustomPrompt="1"/>
          </p:nvPr>
        </p:nvSpPr>
        <p:spPr>
          <a:xfrm>
            <a:off x="4288042" y="1332334"/>
            <a:ext cx="3566160" cy="4967675"/>
          </a:xfrm>
          <a:prstGeom prst="rect">
            <a:avLst/>
          </a:prstGeom>
        </p:spPr>
        <p:txBody>
          <a:bodyPr vert="horz" lIns="91440" tIns="45720" rIns="91440" bIns="45720" rtlCol="0">
            <a:normAutofit/>
          </a:bodyPr>
          <a:lstStyle>
            <a:lvl1pPr>
              <a:defRPr sz="2400" baseline="0"/>
            </a:lvl1pPr>
            <a:lvl2pPr>
              <a:defRPr sz="2000"/>
            </a:lvl2pPr>
            <a:lvl3pPr>
              <a:defRPr sz="1800"/>
            </a:lvl3pPr>
            <a:lvl4pPr>
              <a:defRPr sz="1600"/>
            </a:lvl4pPr>
            <a:lvl5pPr>
              <a:defRPr sz="1600"/>
            </a:lvl5pPr>
          </a:lstStyle>
          <a:p>
            <a:pPr lvl="0"/>
            <a:r>
              <a:rPr lang="en-US" dirty="0"/>
              <a:t>First Level Bullet</a:t>
            </a:r>
          </a:p>
          <a:p>
            <a:pPr lvl="1"/>
            <a:r>
              <a:rPr lang="en-US" dirty="0"/>
              <a:t>Second Level</a:t>
            </a:r>
          </a:p>
          <a:p>
            <a:pPr lvl="2"/>
            <a:r>
              <a:rPr lang="en-US" dirty="0"/>
              <a:t>Third Level</a:t>
            </a:r>
          </a:p>
          <a:p>
            <a:pPr lvl="3"/>
            <a:r>
              <a:rPr lang="en-US" dirty="0"/>
              <a:t>Fourth Level</a:t>
            </a:r>
          </a:p>
        </p:txBody>
      </p:sp>
      <p:sp>
        <p:nvSpPr>
          <p:cNvPr id="7" name="Text Placeholder 11"/>
          <p:cNvSpPr>
            <a:spLocks noGrp="1"/>
          </p:cNvSpPr>
          <p:nvPr>
            <p:ph idx="13" hasCustomPrompt="1"/>
          </p:nvPr>
        </p:nvSpPr>
        <p:spPr>
          <a:xfrm>
            <a:off x="8155954" y="1332334"/>
            <a:ext cx="3566160" cy="4967675"/>
          </a:xfrm>
          <a:prstGeom prst="rect">
            <a:avLst/>
          </a:prstGeom>
        </p:spPr>
        <p:txBody>
          <a:bodyPr vert="horz" lIns="91440" tIns="45720" rIns="91440" bIns="45720" rtlCol="0">
            <a:normAutofit/>
          </a:bodyPr>
          <a:lstStyle>
            <a:lvl1pPr>
              <a:defRPr sz="2400" baseline="0"/>
            </a:lvl1pPr>
            <a:lvl2pPr>
              <a:defRPr sz="2000"/>
            </a:lvl2pPr>
            <a:lvl3pPr>
              <a:defRPr sz="1800"/>
            </a:lvl3pPr>
            <a:lvl4pPr>
              <a:defRPr sz="1600"/>
            </a:lvl4pPr>
            <a:lvl5pPr>
              <a:defRPr sz="1600"/>
            </a:lvl5pPr>
          </a:lstStyle>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448452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Three Column (Dark)">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358" y="0"/>
            <a:ext cx="12204357" cy="6858000"/>
          </a:xfrm>
          <a:prstGeom prst="rect">
            <a:avLst/>
          </a:prstGeom>
        </p:spPr>
      </p:pic>
      <p:sp>
        <p:nvSpPr>
          <p:cNvPr id="6" name="Title 1"/>
          <p:cNvSpPr>
            <a:spLocks noGrp="1"/>
          </p:cNvSpPr>
          <p:nvPr>
            <p:ph type="title" hasCustomPrompt="1"/>
          </p:nvPr>
        </p:nvSpPr>
        <p:spPr>
          <a:xfrm>
            <a:off x="420130" y="284205"/>
            <a:ext cx="11301984" cy="914400"/>
          </a:xfrm>
        </p:spPr>
        <p:txBody>
          <a:bodyPr/>
          <a:lstStyle>
            <a:lvl1pPr>
              <a:defRPr>
                <a:solidFill>
                  <a:schemeClr val="accent1">
                    <a:lumMod val="20000"/>
                    <a:lumOff val="80000"/>
                  </a:schemeClr>
                </a:solidFill>
              </a:defRPr>
            </a:lvl1pPr>
          </a:lstStyle>
          <a:p>
            <a:r>
              <a:rPr lang="en-US" dirty="0"/>
              <a:t>Click to Add a Title</a:t>
            </a:r>
          </a:p>
        </p:txBody>
      </p:sp>
      <p:sp>
        <p:nvSpPr>
          <p:cNvPr id="8" name="Footer Placeholder 2"/>
          <p:cNvSpPr>
            <a:spLocks noGrp="1"/>
          </p:cNvSpPr>
          <p:nvPr>
            <p:ph type="ftr" sz="quarter" idx="10"/>
          </p:nvPr>
        </p:nvSpPr>
        <p:spPr>
          <a:xfrm>
            <a:off x="6979507" y="6478062"/>
            <a:ext cx="4536989" cy="365125"/>
          </a:xfrm>
        </p:spPr>
        <p:txBody>
          <a:bodyPr/>
          <a:lstStyle/>
          <a:p>
            <a:r>
              <a:rPr lang="en-US"/>
              <a:t>Sophos Confidential</a:t>
            </a:r>
            <a:endParaRPr lang="en-US" dirty="0"/>
          </a:p>
        </p:txBody>
      </p:sp>
      <p:sp>
        <p:nvSpPr>
          <p:cNvPr id="9" name="Slide Number Placeholder 3"/>
          <p:cNvSpPr>
            <a:spLocks noGrp="1"/>
          </p:cNvSpPr>
          <p:nvPr>
            <p:ph type="sldNum" sz="quarter" idx="11"/>
          </p:nvPr>
        </p:nvSpPr>
        <p:spPr>
          <a:xfrm>
            <a:off x="11677135" y="6478062"/>
            <a:ext cx="507868" cy="365125"/>
          </a:xfrm>
        </p:spPr>
        <p:txBody>
          <a:bodyPr/>
          <a:lstStyle/>
          <a:p>
            <a:fld id="{602BDA9C-0978-EE47-B544-15FE77EDF278}" type="slidenum">
              <a:rPr lang="en-US" smtClean="0"/>
              <a:pPr/>
              <a:t>‹#›</a:t>
            </a:fld>
            <a:endParaRPr lang="en-US" dirty="0"/>
          </a:p>
        </p:txBody>
      </p:sp>
      <p:sp>
        <p:nvSpPr>
          <p:cNvPr id="10" name="Text Placeholder 11"/>
          <p:cNvSpPr>
            <a:spLocks noGrp="1"/>
          </p:cNvSpPr>
          <p:nvPr>
            <p:ph idx="1" hasCustomPrompt="1"/>
          </p:nvPr>
        </p:nvSpPr>
        <p:spPr>
          <a:xfrm>
            <a:off x="420130" y="1332335"/>
            <a:ext cx="3566160" cy="4967675"/>
          </a:xfrm>
          <a:prstGeom prst="rect">
            <a:avLst/>
          </a:prstGeom>
        </p:spPr>
        <p:txBody>
          <a:bodyPr vert="horz" lIns="91440" tIns="45720" rIns="91440" bIns="45720" rtlCol="0">
            <a:normAutofit/>
          </a:bodyPr>
          <a:lstStyle>
            <a:lvl1pPr>
              <a:defRPr sz="2400" baseline="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lvl5pPr>
          </a:lstStyle>
          <a:p>
            <a:pPr lvl="0"/>
            <a:r>
              <a:rPr lang="en-US" dirty="0"/>
              <a:t>First Level Bullet</a:t>
            </a:r>
          </a:p>
          <a:p>
            <a:pPr lvl="1"/>
            <a:r>
              <a:rPr lang="en-US" dirty="0"/>
              <a:t>Second Level</a:t>
            </a:r>
          </a:p>
          <a:p>
            <a:pPr lvl="2"/>
            <a:r>
              <a:rPr lang="en-US" dirty="0"/>
              <a:t>Third Level</a:t>
            </a:r>
          </a:p>
          <a:p>
            <a:pPr lvl="3"/>
            <a:r>
              <a:rPr lang="en-US" dirty="0"/>
              <a:t>Fourth Level</a:t>
            </a:r>
          </a:p>
        </p:txBody>
      </p:sp>
      <p:sp>
        <p:nvSpPr>
          <p:cNvPr id="11" name="Text Placeholder 11"/>
          <p:cNvSpPr>
            <a:spLocks noGrp="1"/>
          </p:cNvSpPr>
          <p:nvPr>
            <p:ph idx="12" hasCustomPrompt="1"/>
          </p:nvPr>
        </p:nvSpPr>
        <p:spPr>
          <a:xfrm>
            <a:off x="4288042" y="1332334"/>
            <a:ext cx="3566160" cy="4967675"/>
          </a:xfrm>
          <a:prstGeom prst="rect">
            <a:avLst/>
          </a:prstGeom>
        </p:spPr>
        <p:txBody>
          <a:bodyPr vert="horz" lIns="91440" tIns="45720" rIns="91440" bIns="45720" rtlCol="0">
            <a:normAutofit/>
          </a:bodyPr>
          <a:lstStyle>
            <a:lvl1pPr>
              <a:defRPr sz="2400" baseline="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lvl5pPr>
          </a:lstStyle>
          <a:p>
            <a:pPr lvl="0"/>
            <a:r>
              <a:rPr lang="en-US" dirty="0"/>
              <a:t>First Level Bullet</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idx="13" hasCustomPrompt="1"/>
          </p:nvPr>
        </p:nvSpPr>
        <p:spPr>
          <a:xfrm>
            <a:off x="8155954" y="1332334"/>
            <a:ext cx="3566160" cy="4967675"/>
          </a:xfrm>
          <a:prstGeom prst="rect">
            <a:avLst/>
          </a:prstGeom>
        </p:spPr>
        <p:txBody>
          <a:bodyPr vert="horz" lIns="91440" tIns="45720" rIns="91440" bIns="45720" rtlCol="0">
            <a:normAutofit/>
          </a:bodyPr>
          <a:lstStyle>
            <a:lvl1pPr>
              <a:defRPr sz="2400" baseline="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lvl5pPr>
          </a:lstStyle>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Tree>
    <p:extLst>
      <p:ext uri="{BB962C8B-B14F-4D97-AF65-F5344CB8AC3E}">
        <p14:creationId xmlns:p14="http://schemas.microsoft.com/office/powerpoint/2010/main" val="156716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73DA9826-F8B5-3C8D-E5CB-25437D56A400}"/>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CD67C2D2-20E7-752C-5B43-B9277E16CB85}"/>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1917B43-9421-BDB3-F81A-A660EBE7969E}"/>
              </a:ext>
            </a:extLst>
          </p:cNvPr>
          <p:cNvSpPr>
            <a:spLocks noGrp="1"/>
          </p:cNvSpPr>
          <p:nvPr>
            <p:ph type="dt" sz="half" idx="10"/>
          </p:nvPr>
        </p:nvSpPr>
        <p:spPr/>
        <p:txBody>
          <a:bodyPr/>
          <a:lstStyle/>
          <a:p>
            <a:fld id="{EEC28CB7-7EB0-4A94-934B-4BA92A1F1EA9}" type="datetimeFigureOut">
              <a:rPr lang="cs-CZ" smtClean="0"/>
              <a:t>19.02.2024</a:t>
            </a:fld>
            <a:endParaRPr lang="cs-CZ"/>
          </a:p>
        </p:txBody>
      </p:sp>
      <p:sp>
        <p:nvSpPr>
          <p:cNvPr id="5" name="Zástupný symbol pro zápatí 4">
            <a:extLst>
              <a:ext uri="{FF2B5EF4-FFF2-40B4-BE49-F238E27FC236}">
                <a16:creationId xmlns:a16="http://schemas.microsoft.com/office/drawing/2014/main" id="{537595DA-09F2-B4D6-3BBF-79573006B20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61A8DBD-A90F-13D0-EBE7-975CD7FD9102}"/>
              </a:ext>
            </a:extLst>
          </p:cNvPr>
          <p:cNvSpPr>
            <a:spLocks noGrp="1"/>
          </p:cNvSpPr>
          <p:nvPr>
            <p:ph type="sldNum" sz="quarter" idx="12"/>
          </p:nvPr>
        </p:nvSpPr>
        <p:spPr/>
        <p:txBody>
          <a:bodyPr/>
          <a:lstStyle/>
          <a:p>
            <a:fld id="{2A7E16C0-C485-45C2-A704-3771CFDE005E}" type="slidenum">
              <a:rPr lang="cs-CZ" smtClean="0"/>
              <a:t>‹#›</a:t>
            </a:fld>
            <a:endParaRPr lang="cs-CZ"/>
          </a:p>
        </p:txBody>
      </p:sp>
    </p:spTree>
    <p:extLst>
      <p:ext uri="{BB962C8B-B14F-4D97-AF65-F5344CB8AC3E}">
        <p14:creationId xmlns:p14="http://schemas.microsoft.com/office/powerpoint/2010/main" val="9719294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a Title</a:t>
            </a:r>
          </a:p>
        </p:txBody>
      </p:sp>
      <p:sp>
        <p:nvSpPr>
          <p:cNvPr id="4" name="Footer Placeholder 3"/>
          <p:cNvSpPr>
            <a:spLocks noGrp="1"/>
          </p:cNvSpPr>
          <p:nvPr>
            <p:ph type="ftr" sz="quarter" idx="11"/>
          </p:nvPr>
        </p:nvSpPr>
        <p:spPr/>
        <p:txBody>
          <a:bodyPr/>
          <a:lstStyle/>
          <a:p>
            <a:r>
              <a:rPr lang="en-US"/>
              <a:t>Sophos Confidential</a:t>
            </a:r>
          </a:p>
        </p:txBody>
      </p:sp>
      <p:sp>
        <p:nvSpPr>
          <p:cNvPr id="5" name="Slide Number Placeholder 4"/>
          <p:cNvSpPr>
            <a:spLocks noGrp="1"/>
          </p:cNvSpPr>
          <p:nvPr>
            <p:ph type="sldNum" sz="quarter" idx="12"/>
          </p:nvPr>
        </p:nvSpPr>
        <p:spPr/>
        <p:txBody>
          <a:bodyPr/>
          <a:lstStyle/>
          <a:p>
            <a:fld id="{602BDA9C-0978-EE47-B544-15FE77EDF278}" type="slidenum">
              <a:rPr lang="en-US" smtClean="0"/>
              <a:t>‹#›</a:t>
            </a:fld>
            <a:endParaRPr lang="en-US"/>
          </a:p>
        </p:txBody>
      </p:sp>
    </p:spTree>
    <p:extLst>
      <p:ext uri="{BB962C8B-B14F-4D97-AF65-F5344CB8AC3E}">
        <p14:creationId xmlns:p14="http://schemas.microsoft.com/office/powerpoint/2010/main" val="28761720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ubtitle (N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a Title</a:t>
            </a:r>
          </a:p>
        </p:txBody>
      </p:sp>
      <p:sp>
        <p:nvSpPr>
          <p:cNvPr id="5" name="Footer Placeholder 4"/>
          <p:cNvSpPr>
            <a:spLocks noGrp="1"/>
          </p:cNvSpPr>
          <p:nvPr>
            <p:ph type="ftr" sz="quarter" idx="11"/>
          </p:nvPr>
        </p:nvSpPr>
        <p:spPr/>
        <p:txBody>
          <a:bodyPr/>
          <a:lstStyle/>
          <a:p>
            <a:r>
              <a:rPr lang="en-US"/>
              <a:t>Sophos Confidential</a:t>
            </a:r>
          </a:p>
        </p:txBody>
      </p:sp>
      <p:sp>
        <p:nvSpPr>
          <p:cNvPr id="6" name="Slide Number Placeholder 5"/>
          <p:cNvSpPr>
            <a:spLocks noGrp="1"/>
          </p:cNvSpPr>
          <p:nvPr>
            <p:ph type="sldNum" sz="quarter" idx="12"/>
          </p:nvPr>
        </p:nvSpPr>
        <p:spPr/>
        <p:txBody>
          <a:bodyPr/>
          <a:lstStyle/>
          <a:p>
            <a:fld id="{602BDA9C-0978-EE47-B544-15FE77EDF278}" type="slidenum">
              <a:rPr lang="en-US" smtClean="0"/>
              <a:t>‹#›</a:t>
            </a:fld>
            <a:endParaRPr lang="en-US"/>
          </a:p>
        </p:txBody>
      </p:sp>
      <p:sp>
        <p:nvSpPr>
          <p:cNvPr id="4" name="Content Placeholder 3"/>
          <p:cNvSpPr>
            <a:spLocks noGrp="1"/>
          </p:cNvSpPr>
          <p:nvPr>
            <p:ph sz="quarter" idx="13" hasCustomPrompt="1"/>
          </p:nvPr>
        </p:nvSpPr>
        <p:spPr>
          <a:xfrm>
            <a:off x="420688" y="997764"/>
            <a:ext cx="11301412" cy="419100"/>
          </a:xfrm>
        </p:spPr>
        <p:txBody>
          <a:bodyPr>
            <a:noAutofit/>
          </a:bodyPr>
          <a:lstStyle>
            <a:lvl1pPr marL="0" indent="0">
              <a:buNone/>
              <a:defRPr sz="2400" i="1"/>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Tree>
    <p:extLst>
      <p:ext uri="{BB962C8B-B14F-4D97-AF65-F5344CB8AC3E}">
        <p14:creationId xmlns:p14="http://schemas.microsoft.com/office/powerpoint/2010/main" val="6156516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solidFill>
                  <a:schemeClr val="accent1">
                    <a:lumMod val="20000"/>
                    <a:lumOff val="80000"/>
                  </a:schemeClr>
                </a:solidFill>
              </a:defRPr>
            </a:lvl1pPr>
          </a:lstStyle>
          <a:p>
            <a:r>
              <a:rPr lang="en-US" dirty="0"/>
              <a:t>Click to Add a Title</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
        <p:nvSpPr>
          <p:cNvPr id="2" name="Footer Placeholder 1"/>
          <p:cNvSpPr>
            <a:spLocks noGrp="1"/>
          </p:cNvSpPr>
          <p:nvPr>
            <p:ph type="ftr" sz="quarter" idx="10"/>
          </p:nvPr>
        </p:nvSpPr>
        <p:spPr/>
        <p:txBody>
          <a:bodyPr/>
          <a:lstStyle/>
          <a:p>
            <a:r>
              <a:rPr lang="en-US"/>
              <a:t>Sophos Confidential</a:t>
            </a:r>
            <a:endParaRPr lang="en-US" dirty="0"/>
          </a:p>
        </p:txBody>
      </p:sp>
      <p:sp>
        <p:nvSpPr>
          <p:cNvPr id="4" name="Slide Number Placeholder 3"/>
          <p:cNvSpPr>
            <a:spLocks noGrp="1"/>
          </p:cNvSpPr>
          <p:nvPr>
            <p:ph type="sldNum" sz="quarter" idx="11"/>
          </p:nvPr>
        </p:nvSpPr>
        <p:spPr/>
        <p:txBody>
          <a:bodyPr/>
          <a:lstStyle/>
          <a:p>
            <a:fld id="{602BDA9C-0978-EE47-B544-15FE77EDF278}" type="slidenum">
              <a:rPr lang="en-US" smtClean="0"/>
              <a:pPr/>
              <a:t>‹#›</a:t>
            </a:fld>
            <a:endParaRPr lang="en-US" dirty="0"/>
          </a:p>
        </p:txBody>
      </p:sp>
    </p:spTree>
    <p:extLst>
      <p:ext uri="{BB962C8B-B14F-4D97-AF65-F5344CB8AC3E}">
        <p14:creationId xmlns:p14="http://schemas.microsoft.com/office/powerpoint/2010/main" val="38880223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Dark Subtitle (No Content)">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0130" y="284205"/>
            <a:ext cx="11301984" cy="914400"/>
          </a:xfrm>
        </p:spPr>
        <p:txBody>
          <a:bodyPr/>
          <a:lstStyle>
            <a:lvl1pPr>
              <a:defRPr>
                <a:solidFill>
                  <a:schemeClr val="accent1">
                    <a:lumMod val="20000"/>
                    <a:lumOff val="80000"/>
                  </a:schemeClr>
                </a:solidFill>
              </a:defRPr>
            </a:lvl1pPr>
          </a:lstStyle>
          <a:p>
            <a:r>
              <a:rPr lang="en-US" dirty="0"/>
              <a:t>Click to Add a Title</a:t>
            </a:r>
          </a:p>
        </p:txBody>
      </p:sp>
      <p:sp>
        <p:nvSpPr>
          <p:cNvPr id="9" name="Footer Placeholder 4"/>
          <p:cNvSpPr>
            <a:spLocks noGrp="1"/>
          </p:cNvSpPr>
          <p:nvPr>
            <p:ph type="ftr" sz="quarter" idx="11"/>
          </p:nvPr>
        </p:nvSpPr>
        <p:spPr>
          <a:xfrm>
            <a:off x="6979507" y="6478062"/>
            <a:ext cx="4536989" cy="365125"/>
          </a:xfrm>
        </p:spPr>
        <p:txBody>
          <a:bodyPr/>
          <a:lstStyle/>
          <a:p>
            <a:r>
              <a:rPr lang="en-US"/>
              <a:t>Sophos Confidential</a:t>
            </a:r>
          </a:p>
        </p:txBody>
      </p:sp>
      <p:sp>
        <p:nvSpPr>
          <p:cNvPr id="10" name="Slide Number Placeholder 5"/>
          <p:cNvSpPr>
            <a:spLocks noGrp="1"/>
          </p:cNvSpPr>
          <p:nvPr>
            <p:ph type="sldNum" sz="quarter" idx="12"/>
          </p:nvPr>
        </p:nvSpPr>
        <p:spPr>
          <a:xfrm>
            <a:off x="11677135" y="6478062"/>
            <a:ext cx="507868" cy="365125"/>
          </a:xfrm>
        </p:spPr>
        <p:txBody>
          <a:bodyPr/>
          <a:lstStyle/>
          <a:p>
            <a:fld id="{602BDA9C-0978-EE47-B544-15FE77EDF278}" type="slidenum">
              <a:rPr lang="en-US" smtClean="0"/>
              <a:t>‹#›</a:t>
            </a:fld>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
        <p:nvSpPr>
          <p:cNvPr id="14" name="Content Placeholder 3"/>
          <p:cNvSpPr>
            <a:spLocks noGrp="1"/>
          </p:cNvSpPr>
          <p:nvPr>
            <p:ph sz="quarter" idx="13" hasCustomPrompt="1"/>
          </p:nvPr>
        </p:nvSpPr>
        <p:spPr>
          <a:xfrm>
            <a:off x="420688" y="997764"/>
            <a:ext cx="11301412" cy="419100"/>
          </a:xfrm>
        </p:spPr>
        <p:txBody>
          <a:bodyPr>
            <a:noAutofit/>
          </a:bodyPr>
          <a:lstStyle>
            <a:lvl1pPr marL="0" indent="0">
              <a:buNone/>
              <a:defRPr sz="2400" i="1">
                <a:solidFill>
                  <a:schemeClr val="accent3">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Tree>
    <p:extLst>
      <p:ext uri="{BB962C8B-B14F-4D97-AF65-F5344CB8AC3E}">
        <p14:creationId xmlns:p14="http://schemas.microsoft.com/office/powerpoint/2010/main" val="23686823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Blank (use sparing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8639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blank" preserve="1">
  <p:cSld name="End">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7745A9-FAE2-8148-814E-37F3175C7742}"/>
              </a:ext>
            </a:extLst>
          </p:cNvPr>
          <p:cNvPicPr>
            <a:picLocks noChangeAspect="1"/>
          </p:cNvPicPr>
          <p:nvPr/>
        </p:nvPicPr>
        <p:blipFill>
          <a:blip r:embed="rId2"/>
          <a:stretch>
            <a:fillRect/>
          </a:stretch>
        </p:blipFill>
        <p:spPr>
          <a:xfrm>
            <a:off x="3933825" y="2881313"/>
            <a:ext cx="4324350" cy="1095375"/>
          </a:xfrm>
          <a:prstGeom prst="rect">
            <a:avLst/>
          </a:prstGeom>
        </p:spPr>
      </p:pic>
    </p:spTree>
    <p:extLst>
      <p:ext uri="{BB962C8B-B14F-4D97-AF65-F5344CB8AC3E}">
        <p14:creationId xmlns:p14="http://schemas.microsoft.com/office/powerpoint/2010/main" val="3895974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Content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AF01D5-09AE-1344-98E6-8FD66EDD54E5}"/>
              </a:ext>
            </a:extLst>
          </p:cNvPr>
          <p:cNvSpPr>
            <a:spLocks noGrp="1"/>
          </p:cNvSpPr>
          <p:nvPr>
            <p:ph type="sldNum" sz="quarter" idx="11"/>
          </p:nvPr>
        </p:nvSpPr>
        <p:spPr/>
        <p:txBody>
          <a:bodyPr/>
          <a:lstStyle>
            <a:lvl1pPr>
              <a:defRPr sz="900"/>
            </a:lvl1pPr>
          </a:lstStyle>
          <a:p>
            <a:fld id="{0B4E209A-B732-E041-B035-762E24F34A7B}" type="slidenum">
              <a:rPr lang="en-US" smtClean="0"/>
              <a:pPr/>
              <a:t>‹#›</a:t>
            </a:fld>
            <a:endParaRPr lang="en-US"/>
          </a:p>
        </p:txBody>
      </p:sp>
      <p:sp>
        <p:nvSpPr>
          <p:cNvPr id="20" name="Title 1">
            <a:extLst>
              <a:ext uri="{FF2B5EF4-FFF2-40B4-BE49-F238E27FC236}">
                <a16:creationId xmlns:a16="http://schemas.microsoft.com/office/drawing/2014/main" id="{A3C9B3A8-9345-1A4F-8DEE-AC64D4CD2BC1}"/>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23" name="Content Placeholder 2">
            <a:extLst>
              <a:ext uri="{FF2B5EF4-FFF2-40B4-BE49-F238E27FC236}">
                <a16:creationId xmlns:a16="http://schemas.microsoft.com/office/drawing/2014/main" id="{E0244DDA-1835-814A-9266-14414C3301CB}"/>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2">
                  <a:extLst>
                    <a:ext uri="{96DAC541-7B7A-43D3-8B79-37D633B846F1}">
                      <asvg:svgBlip xmlns:asvg="http://schemas.microsoft.com/office/drawing/2016/SVG/main" r:embed="rId3"/>
                    </a:ext>
                  </a:extLst>
                </a:blip>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4">
                  <a:extLst>
                    <a:ext uri="{96DAC541-7B7A-43D3-8B79-37D633B846F1}">
                      <asvg:svgBlip xmlns:asvg="http://schemas.microsoft.com/office/drawing/2016/SVG/main" r:embed="rId5"/>
                    </a:ext>
                  </a:extLst>
                </a:blip>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6">
                  <a:extLst>
                    <a:ext uri="{96DAC541-7B7A-43D3-8B79-37D633B846F1}">
                      <asvg:svgBlip xmlns:asvg="http://schemas.microsoft.com/office/drawing/2016/SVG/main" r:embed="rId7"/>
                    </a:ext>
                  </a:extLst>
                </a:blip>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8">
                  <a:extLst>
                    <a:ext uri="{96DAC541-7B7A-43D3-8B79-37D633B846F1}">
                      <asvg:svgBlip xmlns:asvg="http://schemas.microsoft.com/office/drawing/2016/SVG/main" r:embed="rId9"/>
                    </a:ext>
                  </a:extLst>
                </a:blip>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2">
                  <a:extLst>
                    <a:ext uri="{96DAC541-7B7A-43D3-8B79-37D633B846F1}">
                      <asvg:svgBlip xmlns:asvg="http://schemas.microsoft.com/office/drawing/2016/SVG/main" r:embed="rId3"/>
                    </a:ext>
                  </a:extLst>
                </a:blip>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4">
                  <a:extLst>
                    <a:ext uri="{96DAC541-7B7A-43D3-8B79-37D633B846F1}">
                      <asvg:svgBlip xmlns:asvg="http://schemas.microsoft.com/office/drawing/2016/SVG/main" r:embed="rId5"/>
                    </a:ext>
                  </a:extLst>
                </a:blip>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1792472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Freeform 1">
            <a:extLst>
              <a:ext uri="{FF2B5EF4-FFF2-40B4-BE49-F238E27FC236}">
                <a16:creationId xmlns:a16="http://schemas.microsoft.com/office/drawing/2014/main" id="{E1BC6336-ECFE-3C4D-A26E-3D0B733B70E7}"/>
              </a:ext>
            </a:extLst>
          </p:cNvPr>
          <p:cNvSpPr>
            <a:spLocks noChangeArrowheads="1"/>
          </p:cNvSpPr>
          <p:nvPr userDrawn="1"/>
        </p:nvSpPr>
        <p:spPr bwMode="auto">
          <a:xfrm>
            <a:off x="8105083" y="-1"/>
            <a:ext cx="2908673" cy="2953463"/>
          </a:xfrm>
          <a:custGeom>
            <a:avLst/>
            <a:gdLst>
              <a:gd name="T0" fmla="*/ 0 w 14031"/>
              <a:gd name="T1" fmla="*/ 0 h 14250"/>
              <a:gd name="T2" fmla="*/ 0 w 14031"/>
              <a:gd name="T3" fmla="*/ 0 h 14250"/>
              <a:gd name="T4" fmla="*/ 0 w 14031"/>
              <a:gd name="T5" fmla="*/ 8843 h 14250"/>
              <a:gd name="T6" fmla="*/ 1312 w 14031"/>
              <a:gd name="T7" fmla="*/ 11093 h 14250"/>
              <a:gd name="T8" fmla="*/ 7000 w 14031"/>
              <a:gd name="T9" fmla="*/ 14249 h 14250"/>
              <a:gd name="T10" fmla="*/ 12718 w 14031"/>
              <a:gd name="T11" fmla="*/ 11093 h 14250"/>
              <a:gd name="T12" fmla="*/ 14030 w 14031"/>
              <a:gd name="T13" fmla="*/ 8843 h 14250"/>
              <a:gd name="T14" fmla="*/ 14030 w 14031"/>
              <a:gd name="T15" fmla="*/ 0 h 14250"/>
              <a:gd name="T16" fmla="*/ 0 w 14031"/>
              <a:gd name="T17" fmla="*/ 0 h 14250"/>
              <a:gd name="T18" fmla="*/ 8343 w 14031"/>
              <a:gd name="T19" fmla="*/ 10218 h 14250"/>
              <a:gd name="T20" fmla="*/ 8343 w 14031"/>
              <a:gd name="T21" fmla="*/ 10218 h 14250"/>
              <a:gd name="T22" fmla="*/ 3687 w 14031"/>
              <a:gd name="T23" fmla="*/ 10218 h 14250"/>
              <a:gd name="T24" fmla="*/ 3687 w 14031"/>
              <a:gd name="T25" fmla="*/ 8624 h 14250"/>
              <a:gd name="T26" fmla="*/ 8343 w 14031"/>
              <a:gd name="T27" fmla="*/ 8624 h 14250"/>
              <a:gd name="T28" fmla="*/ 9155 w 14031"/>
              <a:gd name="T29" fmla="*/ 7812 h 14250"/>
              <a:gd name="T30" fmla="*/ 8343 w 14031"/>
              <a:gd name="T31" fmla="*/ 6969 h 14250"/>
              <a:gd name="T32" fmla="*/ 5750 w 14031"/>
              <a:gd name="T33" fmla="*/ 6969 h 14250"/>
              <a:gd name="T34" fmla="*/ 5750 w 14031"/>
              <a:gd name="T35" fmla="*/ 6969 h 14250"/>
              <a:gd name="T36" fmla="*/ 3344 w 14031"/>
              <a:gd name="T37" fmla="*/ 4563 h 14250"/>
              <a:gd name="T38" fmla="*/ 3344 w 14031"/>
              <a:gd name="T39" fmla="*/ 4563 h 14250"/>
              <a:gd name="T40" fmla="*/ 5750 w 14031"/>
              <a:gd name="T41" fmla="*/ 2156 h 14250"/>
              <a:gd name="T42" fmla="*/ 5750 w 14031"/>
              <a:gd name="T43" fmla="*/ 2156 h 14250"/>
              <a:gd name="T44" fmla="*/ 10405 w 14031"/>
              <a:gd name="T45" fmla="*/ 2156 h 14250"/>
              <a:gd name="T46" fmla="*/ 10405 w 14031"/>
              <a:gd name="T47" fmla="*/ 3750 h 14250"/>
              <a:gd name="T48" fmla="*/ 5750 w 14031"/>
              <a:gd name="T49" fmla="*/ 3719 h 14250"/>
              <a:gd name="T50" fmla="*/ 4937 w 14031"/>
              <a:gd name="T51" fmla="*/ 4563 h 14250"/>
              <a:gd name="T52" fmla="*/ 5750 w 14031"/>
              <a:gd name="T53" fmla="*/ 5406 h 14250"/>
              <a:gd name="T54" fmla="*/ 8343 w 14031"/>
              <a:gd name="T55" fmla="*/ 5406 h 14250"/>
              <a:gd name="T56" fmla="*/ 10749 w 14031"/>
              <a:gd name="T57" fmla="*/ 7812 h 14250"/>
              <a:gd name="T58" fmla="*/ 8343 w 14031"/>
              <a:gd name="T59" fmla="*/ 10218 h 14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31" h="14250">
                <a:moveTo>
                  <a:pt x="0" y="0"/>
                </a:moveTo>
                <a:lnTo>
                  <a:pt x="0" y="0"/>
                </a:lnTo>
                <a:cubicBezTo>
                  <a:pt x="0" y="8843"/>
                  <a:pt x="0" y="8843"/>
                  <a:pt x="0" y="8843"/>
                </a:cubicBezTo>
                <a:cubicBezTo>
                  <a:pt x="0" y="9780"/>
                  <a:pt x="500" y="10624"/>
                  <a:pt x="1312" y="11093"/>
                </a:cubicBezTo>
                <a:cubicBezTo>
                  <a:pt x="7000" y="14249"/>
                  <a:pt x="7000" y="14249"/>
                  <a:pt x="7000" y="14249"/>
                </a:cubicBezTo>
                <a:cubicBezTo>
                  <a:pt x="12718" y="11093"/>
                  <a:pt x="12718" y="11093"/>
                  <a:pt x="12718" y="11093"/>
                </a:cubicBezTo>
                <a:cubicBezTo>
                  <a:pt x="13530" y="10624"/>
                  <a:pt x="14030" y="9780"/>
                  <a:pt x="14030" y="8843"/>
                </a:cubicBezTo>
                <a:cubicBezTo>
                  <a:pt x="14030" y="0"/>
                  <a:pt x="14030" y="0"/>
                  <a:pt x="14030" y="0"/>
                </a:cubicBezTo>
                <a:lnTo>
                  <a:pt x="0" y="0"/>
                </a:lnTo>
                <a:close/>
                <a:moveTo>
                  <a:pt x="8343" y="10218"/>
                </a:moveTo>
                <a:lnTo>
                  <a:pt x="8343" y="10218"/>
                </a:lnTo>
                <a:cubicBezTo>
                  <a:pt x="3687" y="10218"/>
                  <a:pt x="3687" y="10218"/>
                  <a:pt x="3687" y="10218"/>
                </a:cubicBezTo>
                <a:cubicBezTo>
                  <a:pt x="3687" y="8624"/>
                  <a:pt x="3687" y="8624"/>
                  <a:pt x="3687" y="8624"/>
                </a:cubicBezTo>
                <a:cubicBezTo>
                  <a:pt x="8343" y="8624"/>
                  <a:pt x="8343" y="8624"/>
                  <a:pt x="8343" y="8624"/>
                </a:cubicBezTo>
                <a:cubicBezTo>
                  <a:pt x="8780" y="8624"/>
                  <a:pt x="9155" y="8249"/>
                  <a:pt x="9155" y="7812"/>
                </a:cubicBezTo>
                <a:cubicBezTo>
                  <a:pt x="9155" y="7343"/>
                  <a:pt x="8780" y="6969"/>
                  <a:pt x="8343" y="6969"/>
                </a:cubicBezTo>
                <a:cubicBezTo>
                  <a:pt x="5750" y="6969"/>
                  <a:pt x="5750" y="6969"/>
                  <a:pt x="5750" y="6969"/>
                </a:cubicBezTo>
                <a:lnTo>
                  <a:pt x="5750" y="6969"/>
                </a:lnTo>
                <a:cubicBezTo>
                  <a:pt x="4437" y="6969"/>
                  <a:pt x="3344" y="5875"/>
                  <a:pt x="3344" y="4563"/>
                </a:cubicBezTo>
                <a:lnTo>
                  <a:pt x="3344" y="4563"/>
                </a:lnTo>
                <a:cubicBezTo>
                  <a:pt x="3344" y="3250"/>
                  <a:pt x="4437" y="2156"/>
                  <a:pt x="5750" y="2156"/>
                </a:cubicBezTo>
                <a:lnTo>
                  <a:pt x="5750" y="2156"/>
                </a:lnTo>
                <a:cubicBezTo>
                  <a:pt x="10405" y="2156"/>
                  <a:pt x="10405" y="2156"/>
                  <a:pt x="10405" y="2156"/>
                </a:cubicBezTo>
                <a:cubicBezTo>
                  <a:pt x="10405" y="3750"/>
                  <a:pt x="10405" y="3750"/>
                  <a:pt x="10405" y="3750"/>
                </a:cubicBezTo>
                <a:cubicBezTo>
                  <a:pt x="5750" y="3719"/>
                  <a:pt x="5750" y="3719"/>
                  <a:pt x="5750" y="3719"/>
                </a:cubicBezTo>
                <a:cubicBezTo>
                  <a:pt x="5312" y="3719"/>
                  <a:pt x="4937" y="4094"/>
                  <a:pt x="4937" y="4563"/>
                </a:cubicBezTo>
                <a:cubicBezTo>
                  <a:pt x="4937" y="5031"/>
                  <a:pt x="5312" y="5406"/>
                  <a:pt x="5750" y="5406"/>
                </a:cubicBezTo>
                <a:cubicBezTo>
                  <a:pt x="8343" y="5406"/>
                  <a:pt x="8343" y="5406"/>
                  <a:pt x="8343" y="5406"/>
                </a:cubicBezTo>
                <a:cubicBezTo>
                  <a:pt x="9655" y="5406"/>
                  <a:pt x="10749" y="6469"/>
                  <a:pt x="10749" y="7812"/>
                </a:cubicBezTo>
                <a:cubicBezTo>
                  <a:pt x="10749" y="9124"/>
                  <a:pt x="9655" y="10218"/>
                  <a:pt x="8343" y="10218"/>
                </a:cubicBezTo>
                <a:close/>
              </a:path>
            </a:pathLst>
          </a:custGeom>
          <a:gradFill>
            <a:gsLst>
              <a:gs pos="0">
                <a:schemeClr val="accent2">
                  <a:alpha val="15098"/>
                </a:schemeClr>
              </a:gs>
              <a:gs pos="100000">
                <a:schemeClr val="accent2">
                  <a:alpha val="10242"/>
                </a:schemeClr>
              </a:gs>
            </a:gsLst>
            <a:lin ang="17400000" scaled="0"/>
          </a:gradFill>
          <a:ln>
            <a:noFill/>
          </a:ln>
          <a:effectLst>
            <a:outerShdw blurRad="203200" dist="101600" dir="3300000" sx="98000" sy="98000" algn="tl" rotWithShape="0">
              <a:srgbClr val="00295A">
                <a:alpha val="41000"/>
              </a:srgbClr>
            </a:outerShdw>
            <a:softEdge rad="0"/>
          </a:effectLst>
        </p:spPr>
        <p:txBody>
          <a:bodyPr wrap="none" anchor="ctr"/>
          <a:lstStyle/>
          <a:p>
            <a:endParaRPr lang="en-US"/>
          </a:p>
        </p:txBody>
      </p:sp>
      <p:sp>
        <p:nvSpPr>
          <p:cNvPr id="25" name="Text Placeholder 15">
            <a:extLst>
              <a:ext uri="{FF2B5EF4-FFF2-40B4-BE49-F238E27FC236}">
                <a16:creationId xmlns:a16="http://schemas.microsoft.com/office/drawing/2014/main" id="{383287D2-D332-2448-8476-3D99756FF59E}"/>
              </a:ext>
            </a:extLst>
          </p:cNvPr>
          <p:cNvSpPr>
            <a:spLocks noGrp="1"/>
          </p:cNvSpPr>
          <p:nvPr>
            <p:ph type="body" sz="quarter" idx="12" hasCustomPrompt="1"/>
          </p:nvPr>
        </p:nvSpPr>
        <p:spPr>
          <a:xfrm>
            <a:off x="746552" y="5666619"/>
            <a:ext cx="5376862" cy="260351"/>
          </a:xfrm>
          <a:prstGeom prst="rect">
            <a:avLst/>
          </a:prstGeom>
        </p:spPr>
        <p:txBody>
          <a:bodyPr anchor="ctr">
            <a:noAutofit/>
          </a:bodyPr>
          <a:lstStyle>
            <a:lvl1pPr marL="0" indent="0">
              <a:buNone/>
              <a:defRPr sz="1800" b="0" i="0" cap="none" baseline="0">
                <a:solidFill>
                  <a:srgbClr val="008BFF"/>
                </a:solidFill>
                <a:latin typeface="Calibri" panose="020F0502020204030204" pitchFamily="34" charset="0"/>
                <a:ea typeface="Calibri" panose="020F0502020204030204" pitchFamily="34" charset="0"/>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 (optional)</a:t>
            </a:r>
          </a:p>
        </p:txBody>
      </p:sp>
      <p:sp>
        <p:nvSpPr>
          <p:cNvPr id="26" name="Text Placeholder 15">
            <a:extLst>
              <a:ext uri="{FF2B5EF4-FFF2-40B4-BE49-F238E27FC236}">
                <a16:creationId xmlns:a16="http://schemas.microsoft.com/office/drawing/2014/main" id="{6A97FE8A-D413-5647-BC44-D442C7D8ABF1}"/>
              </a:ext>
            </a:extLst>
          </p:cNvPr>
          <p:cNvSpPr>
            <a:spLocks noGrp="1"/>
          </p:cNvSpPr>
          <p:nvPr>
            <p:ph type="body" sz="quarter" idx="13" hasCustomPrompt="1"/>
          </p:nvPr>
        </p:nvSpPr>
        <p:spPr>
          <a:xfrm>
            <a:off x="746552" y="5316167"/>
            <a:ext cx="5376862" cy="260351"/>
          </a:xfrm>
          <a:prstGeom prst="rect">
            <a:avLst/>
          </a:prstGeom>
        </p:spPr>
        <p:txBody>
          <a:bodyPr anchor="ctr">
            <a:noAutofit/>
          </a:bodyPr>
          <a:lstStyle>
            <a:lvl1pPr marL="228600" marR="0" indent="-228600" algn="l" defTabSz="914400" rtl="0" eaLnBrk="1" fontAlgn="auto" latinLnBrk="0" hangingPunct="1">
              <a:lnSpc>
                <a:spcPct val="90000"/>
              </a:lnSpc>
              <a:spcBef>
                <a:spcPts val="1000"/>
              </a:spcBef>
              <a:spcAft>
                <a:spcPts val="0"/>
              </a:spcAft>
              <a:buClrTx/>
              <a:buSzTx/>
              <a:buNone/>
              <a:tabLst/>
              <a:defRPr sz="1800" b="0" i="0" cap="none"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Speaker Title</a:t>
            </a:r>
          </a:p>
        </p:txBody>
      </p:sp>
      <p:sp>
        <p:nvSpPr>
          <p:cNvPr id="27" name="Text Placeholder 15">
            <a:extLst>
              <a:ext uri="{FF2B5EF4-FFF2-40B4-BE49-F238E27FC236}">
                <a16:creationId xmlns:a16="http://schemas.microsoft.com/office/drawing/2014/main" id="{AFEB5BA0-77CA-FF4B-9D8C-69EBE9143704}"/>
              </a:ext>
            </a:extLst>
          </p:cNvPr>
          <p:cNvSpPr>
            <a:spLocks noGrp="1"/>
          </p:cNvSpPr>
          <p:nvPr>
            <p:ph type="body" sz="quarter" idx="14" hasCustomPrompt="1"/>
          </p:nvPr>
        </p:nvSpPr>
        <p:spPr>
          <a:xfrm>
            <a:off x="746552" y="5056110"/>
            <a:ext cx="5376862" cy="260351"/>
          </a:xfrm>
          <a:prstGeom prst="rect">
            <a:avLst/>
          </a:prstGeom>
        </p:spPr>
        <p:txBody>
          <a:bodyPr anchor="ctr">
            <a:noAutofit/>
          </a:bodyPr>
          <a:lstStyle>
            <a:lvl1pPr marL="0" indent="0">
              <a:buNone/>
              <a:defRPr sz="1800" b="0" i="0" cap="none"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Speaker Name</a:t>
            </a:r>
          </a:p>
        </p:txBody>
      </p:sp>
      <p:sp>
        <p:nvSpPr>
          <p:cNvPr id="31" name="Title 13">
            <a:extLst>
              <a:ext uri="{FF2B5EF4-FFF2-40B4-BE49-F238E27FC236}">
                <a16:creationId xmlns:a16="http://schemas.microsoft.com/office/drawing/2014/main" id="{BF2C6DBA-A7C7-ED40-8C74-AB515D460A1A}"/>
              </a:ext>
            </a:extLst>
          </p:cNvPr>
          <p:cNvSpPr>
            <a:spLocks noGrp="1"/>
          </p:cNvSpPr>
          <p:nvPr>
            <p:ph type="title"/>
          </p:nvPr>
        </p:nvSpPr>
        <p:spPr>
          <a:xfrm>
            <a:off x="753794" y="1790048"/>
            <a:ext cx="7713088" cy="2488428"/>
          </a:xfrm>
          <a:prstGeom prst="rect">
            <a:avLst/>
          </a:prstGeom>
        </p:spPr>
        <p:txBody>
          <a:bodyPr anchor="b">
            <a:normAutofit/>
          </a:bodyPr>
          <a:lstStyle>
            <a:lvl1pPr algn="l">
              <a:lnSpc>
                <a:spcPts val="5400"/>
              </a:lnSpc>
              <a:defRPr sz="6000" b="1" i="0" baseline="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grpSp>
        <p:nvGrpSpPr>
          <p:cNvPr id="32" name="Group 1">
            <a:extLst>
              <a:ext uri="{FF2B5EF4-FFF2-40B4-BE49-F238E27FC236}">
                <a16:creationId xmlns:a16="http://schemas.microsoft.com/office/drawing/2014/main" id="{D5757954-1153-9A4E-A950-304F2A29A7BE}"/>
              </a:ext>
            </a:extLst>
          </p:cNvPr>
          <p:cNvGrpSpPr>
            <a:grpSpLocks/>
          </p:cNvGrpSpPr>
          <p:nvPr userDrawn="1"/>
        </p:nvGrpSpPr>
        <p:grpSpPr bwMode="auto">
          <a:xfrm>
            <a:off x="9971716" y="6135510"/>
            <a:ext cx="1598882" cy="264439"/>
            <a:chOff x="496" y="1637"/>
            <a:chExt cx="5357" cy="886"/>
          </a:xfrm>
          <a:solidFill>
            <a:schemeClr val="bg1"/>
          </a:solidFill>
        </p:grpSpPr>
        <p:sp>
          <p:nvSpPr>
            <p:cNvPr id="33" name="Freeform 2">
              <a:extLst>
                <a:ext uri="{FF2B5EF4-FFF2-40B4-BE49-F238E27FC236}">
                  <a16:creationId xmlns:a16="http://schemas.microsoft.com/office/drawing/2014/main" id="{01271E4A-A7CD-8649-987E-91F6F89E85C3}"/>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4" name="Freeform 3">
              <a:extLst>
                <a:ext uri="{FF2B5EF4-FFF2-40B4-BE49-F238E27FC236}">
                  <a16:creationId xmlns:a16="http://schemas.microsoft.com/office/drawing/2014/main" id="{9B61FAD5-C862-A043-9A52-53396FBE5C9E}"/>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5" name="Freeform 4">
              <a:extLst>
                <a:ext uri="{FF2B5EF4-FFF2-40B4-BE49-F238E27FC236}">
                  <a16:creationId xmlns:a16="http://schemas.microsoft.com/office/drawing/2014/main" id="{5BA47E0C-279F-1D4C-8864-A29CACF8C61C}"/>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6" name="Freeform 5">
              <a:extLst>
                <a:ext uri="{FF2B5EF4-FFF2-40B4-BE49-F238E27FC236}">
                  <a16:creationId xmlns:a16="http://schemas.microsoft.com/office/drawing/2014/main" id="{D4531FB2-0896-A246-9922-6E1B44698D03}"/>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 name="Freeform 6">
              <a:extLst>
                <a:ext uri="{FF2B5EF4-FFF2-40B4-BE49-F238E27FC236}">
                  <a16:creationId xmlns:a16="http://schemas.microsoft.com/office/drawing/2014/main" id="{99E583D6-D7C7-5D41-91F4-8B9534302FD1}"/>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8" name="Freeform 7">
              <a:extLst>
                <a:ext uri="{FF2B5EF4-FFF2-40B4-BE49-F238E27FC236}">
                  <a16:creationId xmlns:a16="http://schemas.microsoft.com/office/drawing/2014/main" id="{7DB8543A-B707-F840-8817-F6BFC27E8184}"/>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4" name="Footer Placeholder 24">
            <a:extLst>
              <a:ext uri="{FF2B5EF4-FFF2-40B4-BE49-F238E27FC236}">
                <a16:creationId xmlns:a16="http://schemas.microsoft.com/office/drawing/2014/main" id="{8545FAA0-CFCC-8C4A-BAF7-A51210A74968}"/>
              </a:ext>
            </a:extLst>
          </p:cNvPr>
          <p:cNvSpPr>
            <a:spLocks noGrp="1"/>
          </p:cNvSpPr>
          <p:nvPr>
            <p:ph type="ftr" sz="quarter" idx="10"/>
          </p:nvPr>
        </p:nvSpPr>
        <p:spPr>
          <a:xfrm>
            <a:off x="561536" y="6511037"/>
            <a:ext cx="1966275" cy="200480"/>
          </a:xfrm>
        </p:spPr>
        <p:txBody>
          <a:bodyPr/>
          <a:lstStyle>
            <a:lvl1pPr>
              <a:defRPr sz="900">
                <a:solidFill>
                  <a:schemeClr val="bg1"/>
                </a:solidFill>
              </a:defRPr>
            </a:lvl1pPr>
          </a:lstStyle>
          <a:p>
            <a:r>
              <a:rPr lang="en-US"/>
              <a:t>Sophos Confidential</a:t>
            </a:r>
            <a:endParaRPr lang="en-US" dirty="0"/>
          </a:p>
        </p:txBody>
      </p:sp>
    </p:spTree>
    <p:extLst>
      <p:ext uri="{BB962C8B-B14F-4D97-AF65-F5344CB8AC3E}">
        <p14:creationId xmlns:p14="http://schemas.microsoft.com/office/powerpoint/2010/main" val="4220478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Title 13">
            <a:extLst>
              <a:ext uri="{FF2B5EF4-FFF2-40B4-BE49-F238E27FC236}">
                <a16:creationId xmlns:a16="http://schemas.microsoft.com/office/drawing/2014/main" id="{2F4EDB3A-CE88-4446-86E4-9AD26067C945}"/>
              </a:ext>
            </a:extLst>
          </p:cNvPr>
          <p:cNvSpPr>
            <a:spLocks noGrp="1"/>
          </p:cNvSpPr>
          <p:nvPr>
            <p:ph type="title"/>
          </p:nvPr>
        </p:nvSpPr>
        <p:spPr>
          <a:xfrm>
            <a:off x="980446" y="2272867"/>
            <a:ext cx="10229636" cy="1944416"/>
          </a:xfrm>
          <a:prstGeom prst="rect">
            <a:avLst/>
          </a:prstGeom>
        </p:spPr>
        <p:txBody>
          <a:bodyPr anchor="ctr">
            <a:normAutofit/>
          </a:bodyPr>
          <a:lstStyle>
            <a:lvl1pPr algn="ctr">
              <a:lnSpc>
                <a:spcPts val="5400"/>
              </a:lnSpc>
              <a:defRPr sz="5400" b="1" i="0" baseline="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grpSp>
        <p:nvGrpSpPr>
          <p:cNvPr id="8" name="Group 1">
            <a:extLst>
              <a:ext uri="{FF2B5EF4-FFF2-40B4-BE49-F238E27FC236}">
                <a16:creationId xmlns:a16="http://schemas.microsoft.com/office/drawing/2014/main" id="{D0532A6E-4454-0B44-8B2F-6FAC654BD9D7}"/>
              </a:ext>
            </a:extLst>
          </p:cNvPr>
          <p:cNvGrpSpPr>
            <a:grpSpLocks/>
          </p:cNvGrpSpPr>
          <p:nvPr userDrawn="1"/>
        </p:nvGrpSpPr>
        <p:grpSpPr bwMode="auto">
          <a:xfrm>
            <a:off x="11328117" y="6556764"/>
            <a:ext cx="589722" cy="97534"/>
            <a:chOff x="496" y="1637"/>
            <a:chExt cx="5357" cy="886"/>
          </a:xfrm>
          <a:solidFill>
            <a:schemeClr val="bg1"/>
          </a:solidFill>
        </p:grpSpPr>
        <p:sp>
          <p:nvSpPr>
            <p:cNvPr id="9" name="Freeform 2">
              <a:extLst>
                <a:ext uri="{FF2B5EF4-FFF2-40B4-BE49-F238E27FC236}">
                  <a16:creationId xmlns:a16="http://schemas.microsoft.com/office/drawing/2014/main" id="{7A62D392-3D3D-2C41-91CB-30E8C90ABAF3}"/>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3">
              <a:extLst>
                <a:ext uri="{FF2B5EF4-FFF2-40B4-BE49-F238E27FC236}">
                  <a16:creationId xmlns:a16="http://schemas.microsoft.com/office/drawing/2014/main" id="{8097B29A-F5F0-EF48-BCC0-F4F03F9A02EB}"/>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4">
              <a:extLst>
                <a:ext uri="{FF2B5EF4-FFF2-40B4-BE49-F238E27FC236}">
                  <a16:creationId xmlns:a16="http://schemas.microsoft.com/office/drawing/2014/main" id="{1607A833-ED96-AB4A-ABC4-924ED6B64527}"/>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5">
              <a:extLst>
                <a:ext uri="{FF2B5EF4-FFF2-40B4-BE49-F238E27FC236}">
                  <a16:creationId xmlns:a16="http://schemas.microsoft.com/office/drawing/2014/main" id="{9FD70C89-273D-F741-B5AA-5413EF897E1B}"/>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C50C5DCD-382C-CA4E-B81F-1FBD91CFC87E}"/>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7">
              <a:extLst>
                <a:ext uri="{FF2B5EF4-FFF2-40B4-BE49-F238E27FC236}">
                  <a16:creationId xmlns:a16="http://schemas.microsoft.com/office/drawing/2014/main" id="{85FE860A-4104-3A46-814A-3AA33D438386}"/>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5" name="Footer Placeholder 24">
            <a:extLst>
              <a:ext uri="{FF2B5EF4-FFF2-40B4-BE49-F238E27FC236}">
                <a16:creationId xmlns:a16="http://schemas.microsoft.com/office/drawing/2014/main" id="{525BDA1F-462E-F94D-8775-04AE97B26D95}"/>
              </a:ext>
            </a:extLst>
          </p:cNvPr>
          <p:cNvSpPr>
            <a:spLocks noGrp="1"/>
          </p:cNvSpPr>
          <p:nvPr>
            <p:ph type="ftr" sz="quarter" idx="10"/>
          </p:nvPr>
        </p:nvSpPr>
        <p:spPr/>
        <p:txBody>
          <a:bodyPr/>
          <a:lstStyle>
            <a:lvl1pPr>
              <a:defRPr sz="900">
                <a:solidFill>
                  <a:schemeClr val="bg1"/>
                </a:solidFill>
              </a:defRPr>
            </a:lvl1pPr>
          </a:lstStyle>
          <a:p>
            <a:r>
              <a:rPr lang="en-US"/>
              <a:t>Sophos Confidential</a:t>
            </a:r>
            <a:endParaRPr lang="en-US" dirty="0"/>
          </a:p>
        </p:txBody>
      </p:sp>
      <p:sp>
        <p:nvSpPr>
          <p:cNvPr id="26" name="Slide Number Placeholder 25">
            <a:extLst>
              <a:ext uri="{FF2B5EF4-FFF2-40B4-BE49-F238E27FC236}">
                <a16:creationId xmlns:a16="http://schemas.microsoft.com/office/drawing/2014/main" id="{DE10120B-7298-4841-A9A0-07F19608B201}"/>
              </a:ext>
            </a:extLst>
          </p:cNvPr>
          <p:cNvSpPr>
            <a:spLocks noGrp="1"/>
          </p:cNvSpPr>
          <p:nvPr>
            <p:ph type="sldNum" sz="quarter" idx="11"/>
          </p:nvPr>
        </p:nvSpPr>
        <p:spPr/>
        <p:txBody>
          <a:bodyPr/>
          <a:lstStyle>
            <a:lvl1pPr>
              <a:defRPr sz="900">
                <a:solidFill>
                  <a:schemeClr val="bg1"/>
                </a:solidFill>
              </a:defRPr>
            </a:lvl1pPr>
          </a:lstStyle>
          <a:p>
            <a:fld id="{0B4E209A-B732-E041-B035-762E24F34A7B}" type="slidenum">
              <a:rPr lang="en-US" smtClean="0"/>
              <a:pPr/>
              <a:t>‹#›</a:t>
            </a:fld>
            <a:endParaRPr lang="en-US" dirty="0"/>
          </a:p>
        </p:txBody>
      </p:sp>
    </p:spTree>
    <p:extLst>
      <p:ext uri="{BB962C8B-B14F-4D97-AF65-F5344CB8AC3E}">
        <p14:creationId xmlns:p14="http://schemas.microsoft.com/office/powerpoint/2010/main" val="3111229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Content (White)">
    <p:bg>
      <p:bgPr>
        <a:solidFill>
          <a:schemeClr val="bg1"/>
        </a:solidFill>
        <a:effectLst/>
      </p:bgPr>
    </p:bg>
    <p:spTree>
      <p:nvGrpSpPr>
        <p:cNvPr id="1" name=""/>
        <p:cNvGrpSpPr/>
        <p:nvPr/>
      </p:nvGrpSpPr>
      <p:grpSpPr>
        <a:xfrm>
          <a:off x="0" y="0"/>
          <a:ext cx="0" cy="0"/>
          <a:chOff x="0" y="0"/>
          <a:chExt cx="0" cy="0"/>
        </a:xfrm>
      </p:grpSpPr>
      <p:grpSp>
        <p:nvGrpSpPr>
          <p:cNvPr id="10" name="Group 1">
            <a:extLst>
              <a:ext uri="{FF2B5EF4-FFF2-40B4-BE49-F238E27FC236}">
                <a16:creationId xmlns:a16="http://schemas.microsoft.com/office/drawing/2014/main" id="{C2939959-FE33-1741-8C31-0EF8AA2B9089}"/>
              </a:ext>
            </a:extLst>
          </p:cNvPr>
          <p:cNvGrpSpPr>
            <a:grpSpLocks/>
          </p:cNvGrpSpPr>
          <p:nvPr userDrawn="1"/>
        </p:nvGrpSpPr>
        <p:grpSpPr bwMode="auto">
          <a:xfrm>
            <a:off x="11328117" y="6556764"/>
            <a:ext cx="589722" cy="97534"/>
            <a:chOff x="496" y="1637"/>
            <a:chExt cx="5357" cy="886"/>
          </a:xfrm>
          <a:solidFill>
            <a:srgbClr val="005BC8"/>
          </a:solidFill>
        </p:grpSpPr>
        <p:sp>
          <p:nvSpPr>
            <p:cNvPr id="13" name="Freeform 2">
              <a:extLst>
                <a:ext uri="{FF2B5EF4-FFF2-40B4-BE49-F238E27FC236}">
                  <a16:creationId xmlns:a16="http://schemas.microsoft.com/office/drawing/2014/main" id="{F9AF4141-D486-8E4A-B2AC-F90093C9F1FB}"/>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3">
              <a:extLst>
                <a:ext uri="{FF2B5EF4-FFF2-40B4-BE49-F238E27FC236}">
                  <a16:creationId xmlns:a16="http://schemas.microsoft.com/office/drawing/2014/main" id="{B54BD1E4-F994-E54E-85DF-3260C6CB2475}"/>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4">
              <a:extLst>
                <a:ext uri="{FF2B5EF4-FFF2-40B4-BE49-F238E27FC236}">
                  <a16:creationId xmlns:a16="http://schemas.microsoft.com/office/drawing/2014/main" id="{1D00B875-4B7F-974B-9BCA-C64135E95A02}"/>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5">
              <a:extLst>
                <a:ext uri="{FF2B5EF4-FFF2-40B4-BE49-F238E27FC236}">
                  <a16:creationId xmlns:a16="http://schemas.microsoft.com/office/drawing/2014/main" id="{4D55CE47-B2E6-8948-B9A3-DC291A51D40D}"/>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6">
              <a:extLst>
                <a:ext uri="{FF2B5EF4-FFF2-40B4-BE49-F238E27FC236}">
                  <a16:creationId xmlns:a16="http://schemas.microsoft.com/office/drawing/2014/main" id="{3DF43F92-3FC9-AE44-8D84-693B9EC5E8E7}"/>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7">
              <a:extLst>
                <a:ext uri="{FF2B5EF4-FFF2-40B4-BE49-F238E27FC236}">
                  <a16:creationId xmlns:a16="http://schemas.microsoft.com/office/drawing/2014/main" id="{CD2E6813-40C3-C849-A653-8366F616DDA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Footer Placeholder 1">
            <a:extLst>
              <a:ext uri="{FF2B5EF4-FFF2-40B4-BE49-F238E27FC236}">
                <a16:creationId xmlns:a16="http://schemas.microsoft.com/office/drawing/2014/main" id="{BF7DF6B6-EC0E-0A4B-9576-DB5927A591DE}"/>
              </a:ext>
            </a:extLst>
          </p:cNvPr>
          <p:cNvSpPr>
            <a:spLocks noGrp="1"/>
          </p:cNvSpPr>
          <p:nvPr>
            <p:ph type="ftr" sz="quarter" idx="10"/>
          </p:nvPr>
        </p:nvSpPr>
        <p:spPr/>
        <p:txBody>
          <a:bodyPr/>
          <a:lstStyle>
            <a:lvl1pPr>
              <a:defRPr sz="900"/>
            </a:lvl1pPr>
          </a:lstStyle>
          <a:p>
            <a:r>
              <a:rPr lang="en-US"/>
              <a:t>Sophos Confidential</a:t>
            </a:r>
            <a:endParaRPr lang="en-US" dirty="0"/>
          </a:p>
        </p:txBody>
      </p:sp>
      <p:sp>
        <p:nvSpPr>
          <p:cNvPr id="3" name="Slide Number Placeholder 2">
            <a:extLst>
              <a:ext uri="{FF2B5EF4-FFF2-40B4-BE49-F238E27FC236}">
                <a16:creationId xmlns:a16="http://schemas.microsoft.com/office/drawing/2014/main" id="{64AF01D5-09AE-1344-98E6-8FD66EDD54E5}"/>
              </a:ext>
            </a:extLst>
          </p:cNvPr>
          <p:cNvSpPr>
            <a:spLocks noGrp="1"/>
          </p:cNvSpPr>
          <p:nvPr>
            <p:ph type="sldNum" sz="quarter" idx="11"/>
          </p:nvPr>
        </p:nvSpPr>
        <p:spPr/>
        <p:txBody>
          <a:bodyPr/>
          <a:lstStyle>
            <a:lvl1pPr>
              <a:defRPr sz="900"/>
            </a:lvl1pPr>
          </a:lstStyle>
          <a:p>
            <a:fld id="{0B4E209A-B732-E041-B035-762E24F34A7B}" type="slidenum">
              <a:rPr lang="en-US" smtClean="0"/>
              <a:pPr/>
              <a:t>‹#›</a:t>
            </a:fld>
            <a:endParaRPr lang="en-US"/>
          </a:p>
        </p:txBody>
      </p:sp>
      <p:sp>
        <p:nvSpPr>
          <p:cNvPr id="20" name="Title 1">
            <a:extLst>
              <a:ext uri="{FF2B5EF4-FFF2-40B4-BE49-F238E27FC236}">
                <a16:creationId xmlns:a16="http://schemas.microsoft.com/office/drawing/2014/main" id="{A3C9B3A8-9345-1A4F-8DEE-AC64D4CD2BC1}"/>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dirty="0"/>
              <a:t>Click to edit Master title style</a:t>
            </a:r>
          </a:p>
        </p:txBody>
      </p:sp>
      <p:sp>
        <p:nvSpPr>
          <p:cNvPr id="23" name="Content Placeholder 2">
            <a:extLst>
              <a:ext uri="{FF2B5EF4-FFF2-40B4-BE49-F238E27FC236}">
                <a16:creationId xmlns:a16="http://schemas.microsoft.com/office/drawing/2014/main" id="{E0244DDA-1835-814A-9266-14414C3301CB}"/>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2">
                  <a:extLst>
                    <a:ext uri="{96DAC541-7B7A-43D3-8B79-37D633B846F1}">
                      <asvg:svgBlip xmlns:asvg="http://schemas.microsoft.com/office/drawing/2016/SVG/main" r:embed="rId3"/>
                    </a:ext>
                  </a:extLst>
                </a:blip>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4">
                  <a:extLst>
                    <a:ext uri="{96DAC541-7B7A-43D3-8B79-37D633B846F1}">
                      <asvg:svgBlip xmlns:asvg="http://schemas.microsoft.com/office/drawing/2016/SVG/main" r:embed="rId5"/>
                    </a:ext>
                  </a:extLst>
                </a:blip>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6">
                  <a:extLst>
                    <a:ext uri="{96DAC541-7B7A-43D3-8B79-37D633B846F1}">
                      <asvg:svgBlip xmlns:asvg="http://schemas.microsoft.com/office/drawing/2016/SVG/main" r:embed="rId7"/>
                    </a:ext>
                  </a:extLst>
                </a:blip>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8">
                  <a:extLst>
                    <a:ext uri="{96DAC541-7B7A-43D3-8B79-37D633B846F1}">
                      <asvg:svgBlip xmlns:asvg="http://schemas.microsoft.com/office/drawing/2016/SVG/main" r:embed="rId9"/>
                    </a:ext>
                  </a:extLst>
                </a:blip>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2">
                  <a:extLst>
                    <a:ext uri="{96DAC541-7B7A-43D3-8B79-37D633B846F1}">
                      <asvg:svgBlip xmlns:asvg="http://schemas.microsoft.com/office/drawing/2016/SVG/main" r:embed="rId3"/>
                    </a:ext>
                  </a:extLst>
                </a:blip>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4">
                  <a:extLst>
                    <a:ext uri="{96DAC541-7B7A-43D3-8B79-37D633B846F1}">
                      <asvg:svgBlip xmlns:asvg="http://schemas.microsoft.com/office/drawing/2016/SVG/main" r:embed="rId5"/>
                    </a:ext>
                  </a:extLst>
                </a:blip>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Tree>
    <p:extLst>
      <p:ext uri="{BB962C8B-B14F-4D97-AF65-F5344CB8AC3E}">
        <p14:creationId xmlns:p14="http://schemas.microsoft.com/office/powerpoint/2010/main" val="3526675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Content (Deep Learning) Whit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light, dark&#10;&#10;Description automatically generated">
            <a:extLst>
              <a:ext uri="{FF2B5EF4-FFF2-40B4-BE49-F238E27FC236}">
                <a16:creationId xmlns:a16="http://schemas.microsoft.com/office/drawing/2014/main" id="{05722606-2A4E-AA40-B398-0B44C50D6B90}"/>
              </a:ext>
            </a:extLst>
          </p:cNvPr>
          <p:cNvPicPr>
            <a:picLocks noChangeAspect="1"/>
          </p:cNvPicPr>
          <p:nvPr userDrawn="1"/>
        </p:nvPicPr>
        <p:blipFill>
          <a:blip r:embed="rId2"/>
          <a:stretch>
            <a:fillRect/>
          </a:stretch>
        </p:blipFill>
        <p:spPr>
          <a:xfrm>
            <a:off x="1349671" y="803501"/>
            <a:ext cx="10928467" cy="6147263"/>
          </a:xfrm>
          <a:prstGeom prst="rect">
            <a:avLst/>
          </a:prstGeom>
        </p:spPr>
      </p:pic>
      <p:grpSp>
        <p:nvGrpSpPr>
          <p:cNvPr id="10" name="Group 1">
            <a:extLst>
              <a:ext uri="{FF2B5EF4-FFF2-40B4-BE49-F238E27FC236}">
                <a16:creationId xmlns:a16="http://schemas.microsoft.com/office/drawing/2014/main" id="{C2939959-FE33-1741-8C31-0EF8AA2B9089}"/>
              </a:ext>
            </a:extLst>
          </p:cNvPr>
          <p:cNvGrpSpPr>
            <a:grpSpLocks/>
          </p:cNvGrpSpPr>
          <p:nvPr userDrawn="1"/>
        </p:nvGrpSpPr>
        <p:grpSpPr bwMode="auto">
          <a:xfrm>
            <a:off x="11328117" y="6556764"/>
            <a:ext cx="589722" cy="97534"/>
            <a:chOff x="496" y="1637"/>
            <a:chExt cx="5357" cy="886"/>
          </a:xfrm>
          <a:solidFill>
            <a:srgbClr val="005BC8"/>
          </a:solidFill>
        </p:grpSpPr>
        <p:sp>
          <p:nvSpPr>
            <p:cNvPr id="13" name="Freeform 2">
              <a:extLst>
                <a:ext uri="{FF2B5EF4-FFF2-40B4-BE49-F238E27FC236}">
                  <a16:creationId xmlns:a16="http://schemas.microsoft.com/office/drawing/2014/main" id="{F9AF4141-D486-8E4A-B2AC-F90093C9F1FB}"/>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3">
              <a:extLst>
                <a:ext uri="{FF2B5EF4-FFF2-40B4-BE49-F238E27FC236}">
                  <a16:creationId xmlns:a16="http://schemas.microsoft.com/office/drawing/2014/main" id="{B54BD1E4-F994-E54E-85DF-3260C6CB2475}"/>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4">
              <a:extLst>
                <a:ext uri="{FF2B5EF4-FFF2-40B4-BE49-F238E27FC236}">
                  <a16:creationId xmlns:a16="http://schemas.microsoft.com/office/drawing/2014/main" id="{1D00B875-4B7F-974B-9BCA-C64135E95A02}"/>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5">
              <a:extLst>
                <a:ext uri="{FF2B5EF4-FFF2-40B4-BE49-F238E27FC236}">
                  <a16:creationId xmlns:a16="http://schemas.microsoft.com/office/drawing/2014/main" id="{4D55CE47-B2E6-8948-B9A3-DC291A51D40D}"/>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6">
              <a:extLst>
                <a:ext uri="{FF2B5EF4-FFF2-40B4-BE49-F238E27FC236}">
                  <a16:creationId xmlns:a16="http://schemas.microsoft.com/office/drawing/2014/main" id="{3DF43F92-3FC9-AE44-8D84-693B9EC5E8E7}"/>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7">
              <a:extLst>
                <a:ext uri="{FF2B5EF4-FFF2-40B4-BE49-F238E27FC236}">
                  <a16:creationId xmlns:a16="http://schemas.microsoft.com/office/drawing/2014/main" id="{CD2E6813-40C3-C849-A653-8366F616DDA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Footer Placeholder 1">
            <a:extLst>
              <a:ext uri="{FF2B5EF4-FFF2-40B4-BE49-F238E27FC236}">
                <a16:creationId xmlns:a16="http://schemas.microsoft.com/office/drawing/2014/main" id="{BF7DF6B6-EC0E-0A4B-9576-DB5927A591DE}"/>
              </a:ext>
            </a:extLst>
          </p:cNvPr>
          <p:cNvSpPr>
            <a:spLocks noGrp="1"/>
          </p:cNvSpPr>
          <p:nvPr>
            <p:ph type="ftr" sz="quarter" idx="10"/>
          </p:nvPr>
        </p:nvSpPr>
        <p:spPr/>
        <p:txBody>
          <a:bodyPr/>
          <a:lstStyle>
            <a:lvl1pPr>
              <a:defRPr sz="900"/>
            </a:lvl1pPr>
          </a:lstStyle>
          <a:p>
            <a:r>
              <a:rPr lang="en-US"/>
              <a:t>Sophos Confidential</a:t>
            </a:r>
            <a:endParaRPr lang="en-US" dirty="0"/>
          </a:p>
        </p:txBody>
      </p:sp>
      <p:sp>
        <p:nvSpPr>
          <p:cNvPr id="3" name="Slide Number Placeholder 2">
            <a:extLst>
              <a:ext uri="{FF2B5EF4-FFF2-40B4-BE49-F238E27FC236}">
                <a16:creationId xmlns:a16="http://schemas.microsoft.com/office/drawing/2014/main" id="{64AF01D5-09AE-1344-98E6-8FD66EDD54E5}"/>
              </a:ext>
            </a:extLst>
          </p:cNvPr>
          <p:cNvSpPr>
            <a:spLocks noGrp="1"/>
          </p:cNvSpPr>
          <p:nvPr>
            <p:ph type="sldNum" sz="quarter" idx="11"/>
          </p:nvPr>
        </p:nvSpPr>
        <p:spPr/>
        <p:txBody>
          <a:bodyPr/>
          <a:lstStyle>
            <a:lvl1pPr>
              <a:defRPr sz="900"/>
            </a:lvl1pPr>
          </a:lstStyle>
          <a:p>
            <a:fld id="{0B4E209A-B732-E041-B035-762E24F34A7B}" type="slidenum">
              <a:rPr lang="en-US" smtClean="0"/>
              <a:pPr/>
              <a:t>‹#›</a:t>
            </a:fld>
            <a:endParaRPr lang="en-US"/>
          </a:p>
        </p:txBody>
      </p:sp>
      <p:sp>
        <p:nvSpPr>
          <p:cNvPr id="22" name="Title 1">
            <a:extLst>
              <a:ext uri="{FF2B5EF4-FFF2-40B4-BE49-F238E27FC236}">
                <a16:creationId xmlns:a16="http://schemas.microsoft.com/office/drawing/2014/main" id="{751E200B-1471-CD40-A0FF-2AD25E8994DC}"/>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dirty="0"/>
              <a:t>Click to edit Master title style</a:t>
            </a:r>
          </a:p>
        </p:txBody>
      </p:sp>
      <p:sp>
        <p:nvSpPr>
          <p:cNvPr id="19" name="Content Placeholder 2">
            <a:extLst>
              <a:ext uri="{FF2B5EF4-FFF2-40B4-BE49-F238E27FC236}">
                <a16:creationId xmlns:a16="http://schemas.microsoft.com/office/drawing/2014/main" id="{190D465E-8B16-B94B-BAAA-C724C4A6BA99}"/>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Tree>
    <p:extLst>
      <p:ext uri="{BB962C8B-B14F-4D97-AF65-F5344CB8AC3E}">
        <p14:creationId xmlns:p14="http://schemas.microsoft.com/office/powerpoint/2010/main" val="1042550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Content (Syncronized) White">
    <p:bg>
      <p:bgPr>
        <a:solidFill>
          <a:schemeClr val="bg1"/>
        </a:solidFill>
        <a:effectLst/>
      </p:bgPr>
    </p:bg>
    <p:spTree>
      <p:nvGrpSpPr>
        <p:cNvPr id="1" name=""/>
        <p:cNvGrpSpPr/>
        <p:nvPr/>
      </p:nvGrpSpPr>
      <p:grpSpPr>
        <a:xfrm>
          <a:off x="0" y="0"/>
          <a:ext cx="0" cy="0"/>
          <a:chOff x="0" y="0"/>
          <a:chExt cx="0" cy="0"/>
        </a:xfrm>
      </p:grpSpPr>
      <p:pic>
        <p:nvPicPr>
          <p:cNvPr id="8" name="Picture 7" descr="A close-up of a guitar&#10;&#10;Description automatically generated with medium confidence">
            <a:extLst>
              <a:ext uri="{FF2B5EF4-FFF2-40B4-BE49-F238E27FC236}">
                <a16:creationId xmlns:a16="http://schemas.microsoft.com/office/drawing/2014/main" id="{B76ADFD0-3553-F54F-9AD4-594039A0CFF9}"/>
              </a:ext>
            </a:extLst>
          </p:cNvPr>
          <p:cNvPicPr>
            <a:picLocks noChangeAspect="1"/>
          </p:cNvPicPr>
          <p:nvPr userDrawn="1"/>
        </p:nvPicPr>
        <p:blipFill>
          <a:blip r:embed="rId2"/>
          <a:stretch>
            <a:fillRect/>
          </a:stretch>
        </p:blipFill>
        <p:spPr>
          <a:xfrm>
            <a:off x="301660" y="470043"/>
            <a:ext cx="11917839" cy="6703785"/>
          </a:xfrm>
          <a:prstGeom prst="rect">
            <a:avLst/>
          </a:prstGeom>
        </p:spPr>
      </p:pic>
      <p:grpSp>
        <p:nvGrpSpPr>
          <p:cNvPr id="10" name="Group 1">
            <a:extLst>
              <a:ext uri="{FF2B5EF4-FFF2-40B4-BE49-F238E27FC236}">
                <a16:creationId xmlns:a16="http://schemas.microsoft.com/office/drawing/2014/main" id="{C2939959-FE33-1741-8C31-0EF8AA2B9089}"/>
              </a:ext>
            </a:extLst>
          </p:cNvPr>
          <p:cNvGrpSpPr>
            <a:grpSpLocks/>
          </p:cNvGrpSpPr>
          <p:nvPr userDrawn="1"/>
        </p:nvGrpSpPr>
        <p:grpSpPr bwMode="auto">
          <a:xfrm>
            <a:off x="11328117" y="6556764"/>
            <a:ext cx="589722" cy="97534"/>
            <a:chOff x="496" y="1637"/>
            <a:chExt cx="5357" cy="886"/>
          </a:xfrm>
          <a:solidFill>
            <a:srgbClr val="005BC8"/>
          </a:solidFill>
        </p:grpSpPr>
        <p:sp>
          <p:nvSpPr>
            <p:cNvPr id="13" name="Freeform 2">
              <a:extLst>
                <a:ext uri="{FF2B5EF4-FFF2-40B4-BE49-F238E27FC236}">
                  <a16:creationId xmlns:a16="http://schemas.microsoft.com/office/drawing/2014/main" id="{F9AF4141-D486-8E4A-B2AC-F90093C9F1FB}"/>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3">
              <a:extLst>
                <a:ext uri="{FF2B5EF4-FFF2-40B4-BE49-F238E27FC236}">
                  <a16:creationId xmlns:a16="http://schemas.microsoft.com/office/drawing/2014/main" id="{B54BD1E4-F994-E54E-85DF-3260C6CB2475}"/>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4">
              <a:extLst>
                <a:ext uri="{FF2B5EF4-FFF2-40B4-BE49-F238E27FC236}">
                  <a16:creationId xmlns:a16="http://schemas.microsoft.com/office/drawing/2014/main" id="{1D00B875-4B7F-974B-9BCA-C64135E95A02}"/>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5">
              <a:extLst>
                <a:ext uri="{FF2B5EF4-FFF2-40B4-BE49-F238E27FC236}">
                  <a16:creationId xmlns:a16="http://schemas.microsoft.com/office/drawing/2014/main" id="{4D55CE47-B2E6-8948-B9A3-DC291A51D40D}"/>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6">
              <a:extLst>
                <a:ext uri="{FF2B5EF4-FFF2-40B4-BE49-F238E27FC236}">
                  <a16:creationId xmlns:a16="http://schemas.microsoft.com/office/drawing/2014/main" id="{3DF43F92-3FC9-AE44-8D84-693B9EC5E8E7}"/>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7">
              <a:extLst>
                <a:ext uri="{FF2B5EF4-FFF2-40B4-BE49-F238E27FC236}">
                  <a16:creationId xmlns:a16="http://schemas.microsoft.com/office/drawing/2014/main" id="{CD2E6813-40C3-C849-A653-8366F616DDA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Footer Placeholder 1">
            <a:extLst>
              <a:ext uri="{FF2B5EF4-FFF2-40B4-BE49-F238E27FC236}">
                <a16:creationId xmlns:a16="http://schemas.microsoft.com/office/drawing/2014/main" id="{BF7DF6B6-EC0E-0A4B-9576-DB5927A591DE}"/>
              </a:ext>
            </a:extLst>
          </p:cNvPr>
          <p:cNvSpPr>
            <a:spLocks noGrp="1"/>
          </p:cNvSpPr>
          <p:nvPr>
            <p:ph type="ftr" sz="quarter" idx="10"/>
          </p:nvPr>
        </p:nvSpPr>
        <p:spPr/>
        <p:txBody>
          <a:bodyPr/>
          <a:lstStyle>
            <a:lvl1pPr>
              <a:defRPr sz="900"/>
            </a:lvl1pPr>
          </a:lstStyle>
          <a:p>
            <a:r>
              <a:rPr lang="en-US"/>
              <a:t>Sophos Confidential</a:t>
            </a:r>
            <a:endParaRPr lang="en-US" dirty="0"/>
          </a:p>
        </p:txBody>
      </p:sp>
      <p:sp>
        <p:nvSpPr>
          <p:cNvPr id="3" name="Slide Number Placeholder 2">
            <a:extLst>
              <a:ext uri="{FF2B5EF4-FFF2-40B4-BE49-F238E27FC236}">
                <a16:creationId xmlns:a16="http://schemas.microsoft.com/office/drawing/2014/main" id="{64AF01D5-09AE-1344-98E6-8FD66EDD54E5}"/>
              </a:ext>
            </a:extLst>
          </p:cNvPr>
          <p:cNvSpPr>
            <a:spLocks noGrp="1"/>
          </p:cNvSpPr>
          <p:nvPr>
            <p:ph type="sldNum" sz="quarter" idx="11"/>
          </p:nvPr>
        </p:nvSpPr>
        <p:spPr/>
        <p:txBody>
          <a:bodyPr/>
          <a:lstStyle>
            <a:lvl1pPr>
              <a:defRPr sz="900"/>
            </a:lvl1pPr>
          </a:lstStyle>
          <a:p>
            <a:fld id="{0B4E209A-B732-E041-B035-762E24F34A7B}" type="slidenum">
              <a:rPr lang="en-US" smtClean="0"/>
              <a:pPr/>
              <a:t>‹#›</a:t>
            </a:fld>
            <a:endParaRPr lang="en-US"/>
          </a:p>
        </p:txBody>
      </p:sp>
      <p:sp>
        <p:nvSpPr>
          <p:cNvPr id="22" name="Title 1">
            <a:extLst>
              <a:ext uri="{FF2B5EF4-FFF2-40B4-BE49-F238E27FC236}">
                <a16:creationId xmlns:a16="http://schemas.microsoft.com/office/drawing/2014/main" id="{431D356D-D8A0-B243-9D57-9E5BE7C113D2}"/>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dirty="0"/>
              <a:t>Click to edit Master title style</a:t>
            </a:r>
          </a:p>
        </p:txBody>
      </p:sp>
      <p:sp>
        <p:nvSpPr>
          <p:cNvPr id="19" name="Content Placeholder 2">
            <a:extLst>
              <a:ext uri="{FF2B5EF4-FFF2-40B4-BE49-F238E27FC236}">
                <a16:creationId xmlns:a16="http://schemas.microsoft.com/office/drawing/2014/main" id="{A17A8F7F-37C7-AD4D-9B7B-70C57B6FC4C4}"/>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Tree>
    <p:extLst>
      <p:ext uri="{BB962C8B-B14F-4D97-AF65-F5344CB8AC3E}">
        <p14:creationId xmlns:p14="http://schemas.microsoft.com/office/powerpoint/2010/main" val="28086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Content (Data Lake) White">
    <p:bg>
      <p:bgPr>
        <a:solidFill>
          <a:schemeClr val="bg1"/>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with low confidence">
            <a:extLst>
              <a:ext uri="{FF2B5EF4-FFF2-40B4-BE49-F238E27FC236}">
                <a16:creationId xmlns:a16="http://schemas.microsoft.com/office/drawing/2014/main" id="{F3DBAA41-5AAE-BA4A-9A8C-284BACA5E8F1}"/>
              </a:ext>
            </a:extLst>
          </p:cNvPr>
          <p:cNvPicPr>
            <a:picLocks noChangeAspect="1"/>
          </p:cNvPicPr>
          <p:nvPr userDrawn="1"/>
        </p:nvPicPr>
        <p:blipFill>
          <a:blip r:embed="rId2"/>
          <a:stretch>
            <a:fillRect/>
          </a:stretch>
        </p:blipFill>
        <p:spPr>
          <a:xfrm>
            <a:off x="160897" y="90505"/>
            <a:ext cx="12031103" cy="6767495"/>
          </a:xfrm>
          <a:prstGeom prst="rect">
            <a:avLst/>
          </a:prstGeom>
        </p:spPr>
      </p:pic>
      <p:grpSp>
        <p:nvGrpSpPr>
          <p:cNvPr id="10" name="Group 1">
            <a:extLst>
              <a:ext uri="{FF2B5EF4-FFF2-40B4-BE49-F238E27FC236}">
                <a16:creationId xmlns:a16="http://schemas.microsoft.com/office/drawing/2014/main" id="{C2939959-FE33-1741-8C31-0EF8AA2B9089}"/>
              </a:ext>
            </a:extLst>
          </p:cNvPr>
          <p:cNvGrpSpPr>
            <a:grpSpLocks/>
          </p:cNvGrpSpPr>
          <p:nvPr userDrawn="1"/>
        </p:nvGrpSpPr>
        <p:grpSpPr bwMode="auto">
          <a:xfrm>
            <a:off x="11328117" y="6556764"/>
            <a:ext cx="589722" cy="97534"/>
            <a:chOff x="496" y="1637"/>
            <a:chExt cx="5357" cy="886"/>
          </a:xfrm>
          <a:solidFill>
            <a:srgbClr val="005BC8"/>
          </a:solidFill>
        </p:grpSpPr>
        <p:sp>
          <p:nvSpPr>
            <p:cNvPr id="13" name="Freeform 2">
              <a:extLst>
                <a:ext uri="{FF2B5EF4-FFF2-40B4-BE49-F238E27FC236}">
                  <a16:creationId xmlns:a16="http://schemas.microsoft.com/office/drawing/2014/main" id="{F9AF4141-D486-8E4A-B2AC-F90093C9F1FB}"/>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3">
              <a:extLst>
                <a:ext uri="{FF2B5EF4-FFF2-40B4-BE49-F238E27FC236}">
                  <a16:creationId xmlns:a16="http://schemas.microsoft.com/office/drawing/2014/main" id="{B54BD1E4-F994-E54E-85DF-3260C6CB2475}"/>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4">
              <a:extLst>
                <a:ext uri="{FF2B5EF4-FFF2-40B4-BE49-F238E27FC236}">
                  <a16:creationId xmlns:a16="http://schemas.microsoft.com/office/drawing/2014/main" id="{1D00B875-4B7F-974B-9BCA-C64135E95A02}"/>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5">
              <a:extLst>
                <a:ext uri="{FF2B5EF4-FFF2-40B4-BE49-F238E27FC236}">
                  <a16:creationId xmlns:a16="http://schemas.microsoft.com/office/drawing/2014/main" id="{4D55CE47-B2E6-8948-B9A3-DC291A51D40D}"/>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6">
              <a:extLst>
                <a:ext uri="{FF2B5EF4-FFF2-40B4-BE49-F238E27FC236}">
                  <a16:creationId xmlns:a16="http://schemas.microsoft.com/office/drawing/2014/main" id="{3DF43F92-3FC9-AE44-8D84-693B9EC5E8E7}"/>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7">
              <a:extLst>
                <a:ext uri="{FF2B5EF4-FFF2-40B4-BE49-F238E27FC236}">
                  <a16:creationId xmlns:a16="http://schemas.microsoft.com/office/drawing/2014/main" id="{CD2E6813-40C3-C849-A653-8366F616DDA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Footer Placeholder 1">
            <a:extLst>
              <a:ext uri="{FF2B5EF4-FFF2-40B4-BE49-F238E27FC236}">
                <a16:creationId xmlns:a16="http://schemas.microsoft.com/office/drawing/2014/main" id="{BF7DF6B6-EC0E-0A4B-9576-DB5927A591DE}"/>
              </a:ext>
            </a:extLst>
          </p:cNvPr>
          <p:cNvSpPr>
            <a:spLocks noGrp="1"/>
          </p:cNvSpPr>
          <p:nvPr>
            <p:ph type="ftr" sz="quarter" idx="10"/>
          </p:nvPr>
        </p:nvSpPr>
        <p:spPr/>
        <p:txBody>
          <a:bodyPr/>
          <a:lstStyle>
            <a:lvl1pPr>
              <a:defRPr sz="900"/>
            </a:lvl1pPr>
          </a:lstStyle>
          <a:p>
            <a:r>
              <a:rPr lang="en-US"/>
              <a:t>Sophos Confidential</a:t>
            </a:r>
            <a:endParaRPr lang="en-US" dirty="0"/>
          </a:p>
        </p:txBody>
      </p:sp>
      <p:sp>
        <p:nvSpPr>
          <p:cNvPr id="3" name="Slide Number Placeholder 2">
            <a:extLst>
              <a:ext uri="{FF2B5EF4-FFF2-40B4-BE49-F238E27FC236}">
                <a16:creationId xmlns:a16="http://schemas.microsoft.com/office/drawing/2014/main" id="{64AF01D5-09AE-1344-98E6-8FD66EDD54E5}"/>
              </a:ext>
            </a:extLst>
          </p:cNvPr>
          <p:cNvSpPr>
            <a:spLocks noGrp="1"/>
          </p:cNvSpPr>
          <p:nvPr>
            <p:ph type="sldNum" sz="quarter" idx="11"/>
          </p:nvPr>
        </p:nvSpPr>
        <p:spPr/>
        <p:txBody>
          <a:bodyPr/>
          <a:lstStyle>
            <a:lvl1pPr>
              <a:defRPr sz="900"/>
            </a:lvl1pPr>
          </a:lstStyle>
          <a:p>
            <a:fld id="{0B4E209A-B732-E041-B035-762E24F34A7B}" type="slidenum">
              <a:rPr lang="en-US" smtClean="0"/>
              <a:pPr/>
              <a:t>‹#›</a:t>
            </a:fld>
            <a:endParaRPr lang="en-US" dirty="0"/>
          </a:p>
        </p:txBody>
      </p:sp>
      <p:sp>
        <p:nvSpPr>
          <p:cNvPr id="22" name="Title 1">
            <a:extLst>
              <a:ext uri="{FF2B5EF4-FFF2-40B4-BE49-F238E27FC236}">
                <a16:creationId xmlns:a16="http://schemas.microsoft.com/office/drawing/2014/main" id="{78DEA9B9-C749-0E4E-AFE7-D42610273589}"/>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dirty="0"/>
              <a:t>Click to edit Master title style</a:t>
            </a:r>
          </a:p>
        </p:txBody>
      </p:sp>
      <p:sp>
        <p:nvSpPr>
          <p:cNvPr id="19" name="Content Placeholder 2">
            <a:extLst>
              <a:ext uri="{FF2B5EF4-FFF2-40B4-BE49-F238E27FC236}">
                <a16:creationId xmlns:a16="http://schemas.microsoft.com/office/drawing/2014/main" id="{B7FA5922-0B9B-BA49-8868-0CF198002069}"/>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Tree>
    <p:extLst>
      <p:ext uri="{BB962C8B-B14F-4D97-AF65-F5344CB8AC3E}">
        <p14:creationId xmlns:p14="http://schemas.microsoft.com/office/powerpoint/2010/main" val="100938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Content (Mesh) White">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dark, night sky&#10;&#10;Description automatically generated">
            <a:extLst>
              <a:ext uri="{FF2B5EF4-FFF2-40B4-BE49-F238E27FC236}">
                <a16:creationId xmlns:a16="http://schemas.microsoft.com/office/drawing/2014/main" id="{7308CF41-E0A7-6348-8118-224D24A45A73}"/>
              </a:ext>
            </a:extLst>
          </p:cNvPr>
          <p:cNvPicPr>
            <a:picLocks noChangeAspect="1"/>
          </p:cNvPicPr>
          <p:nvPr userDrawn="1"/>
        </p:nvPicPr>
        <p:blipFill>
          <a:blip r:embed="rId2"/>
          <a:stretch>
            <a:fillRect/>
          </a:stretch>
        </p:blipFill>
        <p:spPr>
          <a:xfrm>
            <a:off x="-91669" y="0"/>
            <a:ext cx="12283669" cy="6909564"/>
          </a:xfrm>
          <a:prstGeom prst="rect">
            <a:avLst/>
          </a:prstGeom>
        </p:spPr>
      </p:pic>
      <p:grpSp>
        <p:nvGrpSpPr>
          <p:cNvPr id="10" name="Group 1">
            <a:extLst>
              <a:ext uri="{FF2B5EF4-FFF2-40B4-BE49-F238E27FC236}">
                <a16:creationId xmlns:a16="http://schemas.microsoft.com/office/drawing/2014/main" id="{C2939959-FE33-1741-8C31-0EF8AA2B9089}"/>
              </a:ext>
            </a:extLst>
          </p:cNvPr>
          <p:cNvGrpSpPr>
            <a:grpSpLocks/>
          </p:cNvGrpSpPr>
          <p:nvPr userDrawn="1"/>
        </p:nvGrpSpPr>
        <p:grpSpPr bwMode="auto">
          <a:xfrm>
            <a:off x="11328117" y="6556764"/>
            <a:ext cx="589722" cy="97534"/>
            <a:chOff x="496" y="1637"/>
            <a:chExt cx="5357" cy="886"/>
          </a:xfrm>
          <a:solidFill>
            <a:srgbClr val="005BC8"/>
          </a:solidFill>
        </p:grpSpPr>
        <p:sp>
          <p:nvSpPr>
            <p:cNvPr id="13" name="Freeform 2">
              <a:extLst>
                <a:ext uri="{FF2B5EF4-FFF2-40B4-BE49-F238E27FC236}">
                  <a16:creationId xmlns:a16="http://schemas.microsoft.com/office/drawing/2014/main" id="{F9AF4141-D486-8E4A-B2AC-F90093C9F1FB}"/>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3">
              <a:extLst>
                <a:ext uri="{FF2B5EF4-FFF2-40B4-BE49-F238E27FC236}">
                  <a16:creationId xmlns:a16="http://schemas.microsoft.com/office/drawing/2014/main" id="{B54BD1E4-F994-E54E-85DF-3260C6CB2475}"/>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4">
              <a:extLst>
                <a:ext uri="{FF2B5EF4-FFF2-40B4-BE49-F238E27FC236}">
                  <a16:creationId xmlns:a16="http://schemas.microsoft.com/office/drawing/2014/main" id="{1D00B875-4B7F-974B-9BCA-C64135E95A02}"/>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5">
              <a:extLst>
                <a:ext uri="{FF2B5EF4-FFF2-40B4-BE49-F238E27FC236}">
                  <a16:creationId xmlns:a16="http://schemas.microsoft.com/office/drawing/2014/main" id="{4D55CE47-B2E6-8948-B9A3-DC291A51D40D}"/>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6">
              <a:extLst>
                <a:ext uri="{FF2B5EF4-FFF2-40B4-BE49-F238E27FC236}">
                  <a16:creationId xmlns:a16="http://schemas.microsoft.com/office/drawing/2014/main" id="{3DF43F92-3FC9-AE44-8D84-693B9EC5E8E7}"/>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7">
              <a:extLst>
                <a:ext uri="{FF2B5EF4-FFF2-40B4-BE49-F238E27FC236}">
                  <a16:creationId xmlns:a16="http://schemas.microsoft.com/office/drawing/2014/main" id="{CD2E6813-40C3-C849-A653-8366F616DDA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9" name="Title 1">
            <a:extLst>
              <a:ext uri="{FF2B5EF4-FFF2-40B4-BE49-F238E27FC236}">
                <a16:creationId xmlns:a16="http://schemas.microsoft.com/office/drawing/2014/main" id="{C8B3048F-CF8C-CC4F-8CFA-0343F579697B}"/>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dirty="0"/>
              <a:t>Click to edit Master title style</a:t>
            </a:r>
          </a:p>
        </p:txBody>
      </p:sp>
      <p:sp>
        <p:nvSpPr>
          <p:cNvPr id="2" name="Footer Placeholder 1">
            <a:extLst>
              <a:ext uri="{FF2B5EF4-FFF2-40B4-BE49-F238E27FC236}">
                <a16:creationId xmlns:a16="http://schemas.microsoft.com/office/drawing/2014/main" id="{BF7DF6B6-EC0E-0A4B-9576-DB5927A591DE}"/>
              </a:ext>
            </a:extLst>
          </p:cNvPr>
          <p:cNvSpPr>
            <a:spLocks noGrp="1"/>
          </p:cNvSpPr>
          <p:nvPr>
            <p:ph type="ftr" sz="quarter" idx="10"/>
          </p:nvPr>
        </p:nvSpPr>
        <p:spPr/>
        <p:txBody>
          <a:bodyPr/>
          <a:lstStyle>
            <a:lvl1pPr>
              <a:defRPr sz="900"/>
            </a:lvl1pPr>
          </a:lstStyle>
          <a:p>
            <a:r>
              <a:rPr lang="en-US"/>
              <a:t>Sophos Confidential</a:t>
            </a:r>
            <a:endParaRPr lang="en-US" dirty="0"/>
          </a:p>
        </p:txBody>
      </p:sp>
      <p:sp>
        <p:nvSpPr>
          <p:cNvPr id="3" name="Slide Number Placeholder 2">
            <a:extLst>
              <a:ext uri="{FF2B5EF4-FFF2-40B4-BE49-F238E27FC236}">
                <a16:creationId xmlns:a16="http://schemas.microsoft.com/office/drawing/2014/main" id="{64AF01D5-09AE-1344-98E6-8FD66EDD54E5}"/>
              </a:ext>
            </a:extLst>
          </p:cNvPr>
          <p:cNvSpPr>
            <a:spLocks noGrp="1"/>
          </p:cNvSpPr>
          <p:nvPr>
            <p:ph type="sldNum" sz="quarter" idx="11"/>
          </p:nvPr>
        </p:nvSpPr>
        <p:spPr/>
        <p:txBody>
          <a:bodyPr/>
          <a:lstStyle>
            <a:lvl1pPr>
              <a:defRPr sz="900"/>
            </a:lvl1pPr>
          </a:lstStyle>
          <a:p>
            <a:fld id="{0B4E209A-B732-E041-B035-762E24F34A7B}" type="slidenum">
              <a:rPr lang="en-US" smtClean="0"/>
              <a:pPr/>
              <a:t>‹#›</a:t>
            </a:fld>
            <a:endParaRPr lang="en-US"/>
          </a:p>
        </p:txBody>
      </p:sp>
      <p:sp>
        <p:nvSpPr>
          <p:cNvPr id="20" name="Content Placeholder 2">
            <a:extLst>
              <a:ext uri="{FF2B5EF4-FFF2-40B4-BE49-F238E27FC236}">
                <a16:creationId xmlns:a16="http://schemas.microsoft.com/office/drawing/2014/main" id="{8020A3A7-1375-3D42-A1CC-990168C37F8E}"/>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Tree>
    <p:extLst>
      <p:ext uri="{BB962C8B-B14F-4D97-AF65-F5344CB8AC3E}">
        <p14:creationId xmlns:p14="http://schemas.microsoft.com/office/powerpoint/2010/main" val="1359245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4FBB2E-0A23-55C5-12A4-F3759B05C02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8629BD9-B5D8-1EBA-1733-92CA475B83EE}"/>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95E3FDD-03A9-FF92-AE21-BD433055CCD1}"/>
              </a:ext>
            </a:extLst>
          </p:cNvPr>
          <p:cNvSpPr>
            <a:spLocks noGrp="1"/>
          </p:cNvSpPr>
          <p:nvPr>
            <p:ph type="dt" sz="half" idx="10"/>
          </p:nvPr>
        </p:nvSpPr>
        <p:spPr/>
        <p:txBody>
          <a:bodyPr/>
          <a:lstStyle/>
          <a:p>
            <a:fld id="{EEC28CB7-7EB0-4A94-934B-4BA92A1F1EA9}" type="datetimeFigureOut">
              <a:rPr lang="cs-CZ" smtClean="0"/>
              <a:t>19.02.2024</a:t>
            </a:fld>
            <a:endParaRPr lang="cs-CZ"/>
          </a:p>
        </p:txBody>
      </p:sp>
      <p:sp>
        <p:nvSpPr>
          <p:cNvPr id="5" name="Zástupný symbol pro zápatí 4">
            <a:extLst>
              <a:ext uri="{FF2B5EF4-FFF2-40B4-BE49-F238E27FC236}">
                <a16:creationId xmlns:a16="http://schemas.microsoft.com/office/drawing/2014/main" id="{1F9C7FDB-DEA2-5B13-AB31-0D13A865F2A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6EDE515-0B2C-3B44-3079-F9CEFBBD780C}"/>
              </a:ext>
            </a:extLst>
          </p:cNvPr>
          <p:cNvSpPr>
            <a:spLocks noGrp="1"/>
          </p:cNvSpPr>
          <p:nvPr>
            <p:ph type="sldNum" sz="quarter" idx="12"/>
          </p:nvPr>
        </p:nvSpPr>
        <p:spPr/>
        <p:txBody>
          <a:bodyPr/>
          <a:lstStyle/>
          <a:p>
            <a:fld id="{2A7E16C0-C485-45C2-A704-3771CFDE005E}" type="slidenum">
              <a:rPr lang="cs-CZ" smtClean="0"/>
              <a:t>‹#›</a:t>
            </a:fld>
            <a:endParaRPr lang="cs-CZ"/>
          </a:p>
        </p:txBody>
      </p:sp>
    </p:spTree>
    <p:extLst>
      <p:ext uri="{BB962C8B-B14F-4D97-AF65-F5344CB8AC3E}">
        <p14:creationId xmlns:p14="http://schemas.microsoft.com/office/powerpoint/2010/main" val="991202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Content (Blue)">
    <p:spTree>
      <p:nvGrpSpPr>
        <p:cNvPr id="1" name=""/>
        <p:cNvGrpSpPr/>
        <p:nvPr/>
      </p:nvGrpSpPr>
      <p:grpSpPr>
        <a:xfrm>
          <a:off x="0" y="0"/>
          <a:ext cx="0" cy="0"/>
          <a:chOff x="0" y="0"/>
          <a:chExt cx="0" cy="0"/>
        </a:xfrm>
      </p:grpSpPr>
      <p:grpSp>
        <p:nvGrpSpPr>
          <p:cNvPr id="18" name="Group 1">
            <a:extLst>
              <a:ext uri="{FF2B5EF4-FFF2-40B4-BE49-F238E27FC236}">
                <a16:creationId xmlns:a16="http://schemas.microsoft.com/office/drawing/2014/main" id="{246C8955-CCFA-9344-B1BE-8E43D8AC91E2}"/>
              </a:ext>
            </a:extLst>
          </p:cNvPr>
          <p:cNvGrpSpPr>
            <a:grpSpLocks/>
          </p:cNvGrpSpPr>
          <p:nvPr userDrawn="1"/>
        </p:nvGrpSpPr>
        <p:grpSpPr bwMode="auto">
          <a:xfrm>
            <a:off x="11328117" y="6556764"/>
            <a:ext cx="589722" cy="97534"/>
            <a:chOff x="496" y="1637"/>
            <a:chExt cx="5357" cy="886"/>
          </a:xfrm>
          <a:solidFill>
            <a:schemeClr val="bg1"/>
          </a:solidFill>
        </p:grpSpPr>
        <p:sp>
          <p:nvSpPr>
            <p:cNvPr id="19" name="Freeform 2">
              <a:extLst>
                <a:ext uri="{FF2B5EF4-FFF2-40B4-BE49-F238E27FC236}">
                  <a16:creationId xmlns:a16="http://schemas.microsoft.com/office/drawing/2014/main" id="{A13ECC34-9CB9-4844-98BE-6D31B600838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3">
              <a:extLst>
                <a:ext uri="{FF2B5EF4-FFF2-40B4-BE49-F238E27FC236}">
                  <a16:creationId xmlns:a16="http://schemas.microsoft.com/office/drawing/2014/main" id="{D22449A5-A436-5F4F-B1B8-9589FD9579B1}"/>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4">
              <a:extLst>
                <a:ext uri="{FF2B5EF4-FFF2-40B4-BE49-F238E27FC236}">
                  <a16:creationId xmlns:a16="http://schemas.microsoft.com/office/drawing/2014/main" id="{604FE11E-3A88-5240-B452-99170BBCB635}"/>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5">
              <a:extLst>
                <a:ext uri="{FF2B5EF4-FFF2-40B4-BE49-F238E27FC236}">
                  <a16:creationId xmlns:a16="http://schemas.microsoft.com/office/drawing/2014/main" id="{B6E704AD-0468-0A4B-99DD-609CAD7DBBE8}"/>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6">
              <a:extLst>
                <a:ext uri="{FF2B5EF4-FFF2-40B4-BE49-F238E27FC236}">
                  <a16:creationId xmlns:a16="http://schemas.microsoft.com/office/drawing/2014/main" id="{307634C4-89EC-9C47-BE6D-B217FE45D9B6}"/>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7">
              <a:extLst>
                <a:ext uri="{FF2B5EF4-FFF2-40B4-BE49-F238E27FC236}">
                  <a16:creationId xmlns:a16="http://schemas.microsoft.com/office/drawing/2014/main" id="{EB31C9CE-23D4-6842-A624-D81F38BA8D0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Footer Placeholder 1">
            <a:extLst>
              <a:ext uri="{FF2B5EF4-FFF2-40B4-BE49-F238E27FC236}">
                <a16:creationId xmlns:a16="http://schemas.microsoft.com/office/drawing/2014/main" id="{664B4A78-C721-124E-A3D9-9652630D4104}"/>
              </a:ext>
            </a:extLst>
          </p:cNvPr>
          <p:cNvSpPr>
            <a:spLocks noGrp="1"/>
          </p:cNvSpPr>
          <p:nvPr>
            <p:ph type="ftr" sz="quarter" idx="10"/>
          </p:nvPr>
        </p:nvSpPr>
        <p:spPr/>
        <p:txBody>
          <a:bodyPr/>
          <a:lstStyle>
            <a:lvl1pPr>
              <a:defRPr sz="900">
                <a:solidFill>
                  <a:schemeClr val="bg1"/>
                </a:solidFill>
              </a:defRPr>
            </a:lvl1pPr>
          </a:lstStyle>
          <a:p>
            <a:r>
              <a:rPr lang="en-US"/>
              <a:t>Sophos Confidential</a:t>
            </a:r>
            <a:endParaRPr lang="en-US" dirty="0"/>
          </a:p>
        </p:txBody>
      </p:sp>
      <p:sp>
        <p:nvSpPr>
          <p:cNvPr id="3" name="Slide Number Placeholder 2">
            <a:extLst>
              <a:ext uri="{FF2B5EF4-FFF2-40B4-BE49-F238E27FC236}">
                <a16:creationId xmlns:a16="http://schemas.microsoft.com/office/drawing/2014/main" id="{90533121-7B7E-F948-8795-F5CAEA7945FD}"/>
              </a:ext>
            </a:extLst>
          </p:cNvPr>
          <p:cNvSpPr>
            <a:spLocks noGrp="1"/>
          </p:cNvSpPr>
          <p:nvPr>
            <p:ph type="sldNum" sz="quarter" idx="11"/>
          </p:nvPr>
        </p:nvSpPr>
        <p:spPr/>
        <p:txBody>
          <a:bodyPr/>
          <a:lstStyle>
            <a:lvl1pPr>
              <a:defRPr sz="900">
                <a:solidFill>
                  <a:schemeClr val="bg1"/>
                </a:solidFill>
              </a:defRPr>
            </a:lvl1pPr>
          </a:lstStyle>
          <a:p>
            <a:fld id="{0B4E209A-B732-E041-B035-762E24F34A7B}" type="slidenum">
              <a:rPr lang="en-US" smtClean="0"/>
              <a:pPr/>
              <a:t>‹#›</a:t>
            </a:fld>
            <a:endParaRPr lang="en-US"/>
          </a:p>
        </p:txBody>
      </p:sp>
      <p:sp>
        <p:nvSpPr>
          <p:cNvPr id="16" name="Title 1">
            <a:extLst>
              <a:ext uri="{FF2B5EF4-FFF2-40B4-BE49-F238E27FC236}">
                <a16:creationId xmlns:a16="http://schemas.microsoft.com/office/drawing/2014/main" id="{42264E89-BB40-BF47-9F0E-CC1D1B51B4D4}"/>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BD559187-6CF9-B647-8557-242D15F9DC52}"/>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2">
                  <a:extLst>
                    <a:ext uri="{96DAC541-7B7A-43D3-8B79-37D633B846F1}">
                      <asvg:svgBlip xmlns:asvg="http://schemas.microsoft.com/office/drawing/2016/SVG/main" r:embed="rId3"/>
                    </a:ext>
                  </a:extLst>
                </a:blip>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4">
                  <a:extLst>
                    <a:ext uri="{96DAC541-7B7A-43D3-8B79-37D633B846F1}">
                      <asvg:svgBlip xmlns:asvg="http://schemas.microsoft.com/office/drawing/2016/SVG/main" r:embed="rId5"/>
                    </a:ext>
                  </a:extLst>
                </a:blip>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6">
                  <a:extLst>
                    <a:ext uri="{96DAC541-7B7A-43D3-8B79-37D633B846F1}">
                      <asvg:svgBlip xmlns:asvg="http://schemas.microsoft.com/office/drawing/2016/SVG/main" r:embed="rId7"/>
                    </a:ext>
                  </a:extLst>
                </a:blip>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8">
                  <a:extLst>
                    <a:ext uri="{96DAC541-7B7A-43D3-8B79-37D633B846F1}">
                      <asvg:svgBlip xmlns:asvg="http://schemas.microsoft.com/office/drawing/2016/SVG/main" r:embed="rId9"/>
                    </a:ext>
                  </a:extLst>
                </a:blip>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2">
                  <a:extLst>
                    <a:ext uri="{96DAC541-7B7A-43D3-8B79-37D633B846F1}">
                      <asvg:svgBlip xmlns:asvg="http://schemas.microsoft.com/office/drawing/2016/SVG/main" r:embed="rId3"/>
                    </a:ext>
                  </a:extLst>
                </a:blip>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4">
                  <a:extLst>
                    <a:ext uri="{96DAC541-7B7A-43D3-8B79-37D633B846F1}">
                      <asvg:svgBlip xmlns:asvg="http://schemas.microsoft.com/office/drawing/2016/SVG/main" r:embed="rId5"/>
                    </a:ext>
                  </a:extLst>
                </a:blip>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Tree>
    <p:extLst>
      <p:ext uri="{BB962C8B-B14F-4D97-AF65-F5344CB8AC3E}">
        <p14:creationId xmlns:p14="http://schemas.microsoft.com/office/powerpoint/2010/main" val="3035356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 Content (Blue)">
    <p:spTree>
      <p:nvGrpSpPr>
        <p:cNvPr id="1" name=""/>
        <p:cNvGrpSpPr/>
        <p:nvPr/>
      </p:nvGrpSpPr>
      <p:grpSpPr>
        <a:xfrm>
          <a:off x="0" y="0"/>
          <a:ext cx="0" cy="0"/>
          <a:chOff x="0" y="0"/>
          <a:chExt cx="0" cy="0"/>
        </a:xfrm>
      </p:grpSpPr>
      <p:grpSp>
        <p:nvGrpSpPr>
          <p:cNvPr id="18" name="Group 1">
            <a:extLst>
              <a:ext uri="{FF2B5EF4-FFF2-40B4-BE49-F238E27FC236}">
                <a16:creationId xmlns:a16="http://schemas.microsoft.com/office/drawing/2014/main" id="{246C8955-CCFA-9344-B1BE-8E43D8AC91E2}"/>
              </a:ext>
            </a:extLst>
          </p:cNvPr>
          <p:cNvGrpSpPr>
            <a:grpSpLocks/>
          </p:cNvGrpSpPr>
          <p:nvPr userDrawn="1"/>
        </p:nvGrpSpPr>
        <p:grpSpPr bwMode="auto">
          <a:xfrm>
            <a:off x="11328117" y="6556764"/>
            <a:ext cx="589722" cy="97534"/>
            <a:chOff x="496" y="1637"/>
            <a:chExt cx="5357" cy="886"/>
          </a:xfrm>
          <a:solidFill>
            <a:schemeClr val="bg1"/>
          </a:solidFill>
        </p:grpSpPr>
        <p:sp>
          <p:nvSpPr>
            <p:cNvPr id="19" name="Freeform 2">
              <a:extLst>
                <a:ext uri="{FF2B5EF4-FFF2-40B4-BE49-F238E27FC236}">
                  <a16:creationId xmlns:a16="http://schemas.microsoft.com/office/drawing/2014/main" id="{A13ECC34-9CB9-4844-98BE-6D31B600838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3">
              <a:extLst>
                <a:ext uri="{FF2B5EF4-FFF2-40B4-BE49-F238E27FC236}">
                  <a16:creationId xmlns:a16="http://schemas.microsoft.com/office/drawing/2014/main" id="{D22449A5-A436-5F4F-B1B8-9589FD9579B1}"/>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4">
              <a:extLst>
                <a:ext uri="{FF2B5EF4-FFF2-40B4-BE49-F238E27FC236}">
                  <a16:creationId xmlns:a16="http://schemas.microsoft.com/office/drawing/2014/main" id="{604FE11E-3A88-5240-B452-99170BBCB635}"/>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5">
              <a:extLst>
                <a:ext uri="{FF2B5EF4-FFF2-40B4-BE49-F238E27FC236}">
                  <a16:creationId xmlns:a16="http://schemas.microsoft.com/office/drawing/2014/main" id="{B6E704AD-0468-0A4B-99DD-609CAD7DBBE8}"/>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6">
              <a:extLst>
                <a:ext uri="{FF2B5EF4-FFF2-40B4-BE49-F238E27FC236}">
                  <a16:creationId xmlns:a16="http://schemas.microsoft.com/office/drawing/2014/main" id="{307634C4-89EC-9C47-BE6D-B217FE45D9B6}"/>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7">
              <a:extLst>
                <a:ext uri="{FF2B5EF4-FFF2-40B4-BE49-F238E27FC236}">
                  <a16:creationId xmlns:a16="http://schemas.microsoft.com/office/drawing/2014/main" id="{EB31C9CE-23D4-6842-A624-D81F38BA8D0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Footer Placeholder 1">
            <a:extLst>
              <a:ext uri="{FF2B5EF4-FFF2-40B4-BE49-F238E27FC236}">
                <a16:creationId xmlns:a16="http://schemas.microsoft.com/office/drawing/2014/main" id="{664B4A78-C721-124E-A3D9-9652630D4104}"/>
              </a:ext>
            </a:extLst>
          </p:cNvPr>
          <p:cNvSpPr>
            <a:spLocks noGrp="1"/>
          </p:cNvSpPr>
          <p:nvPr>
            <p:ph type="ftr" sz="quarter" idx="10"/>
          </p:nvPr>
        </p:nvSpPr>
        <p:spPr/>
        <p:txBody>
          <a:bodyPr/>
          <a:lstStyle>
            <a:lvl1pPr>
              <a:defRPr sz="900">
                <a:solidFill>
                  <a:schemeClr val="bg1"/>
                </a:solidFill>
              </a:defRPr>
            </a:lvl1pPr>
          </a:lstStyle>
          <a:p>
            <a:r>
              <a:rPr lang="en-US"/>
              <a:t>Sophos Confidential</a:t>
            </a:r>
            <a:endParaRPr lang="en-US" dirty="0"/>
          </a:p>
        </p:txBody>
      </p:sp>
      <p:sp>
        <p:nvSpPr>
          <p:cNvPr id="3" name="Slide Number Placeholder 2">
            <a:extLst>
              <a:ext uri="{FF2B5EF4-FFF2-40B4-BE49-F238E27FC236}">
                <a16:creationId xmlns:a16="http://schemas.microsoft.com/office/drawing/2014/main" id="{90533121-7B7E-F948-8795-F5CAEA7945FD}"/>
              </a:ext>
            </a:extLst>
          </p:cNvPr>
          <p:cNvSpPr>
            <a:spLocks noGrp="1"/>
          </p:cNvSpPr>
          <p:nvPr>
            <p:ph type="sldNum" sz="quarter" idx="11"/>
          </p:nvPr>
        </p:nvSpPr>
        <p:spPr/>
        <p:txBody>
          <a:bodyPr/>
          <a:lstStyle>
            <a:lvl1pPr>
              <a:defRPr sz="900">
                <a:solidFill>
                  <a:schemeClr val="bg1"/>
                </a:solidFill>
              </a:defRPr>
            </a:lvl1pPr>
          </a:lstStyle>
          <a:p>
            <a:fld id="{0B4E209A-B732-E041-B035-762E24F34A7B}" type="slidenum">
              <a:rPr lang="en-US" smtClean="0"/>
              <a:pPr/>
              <a:t>‹#›</a:t>
            </a:fld>
            <a:endParaRPr lang="en-US"/>
          </a:p>
        </p:txBody>
      </p:sp>
      <p:sp>
        <p:nvSpPr>
          <p:cNvPr id="16" name="Title 1">
            <a:extLst>
              <a:ext uri="{FF2B5EF4-FFF2-40B4-BE49-F238E27FC236}">
                <a16:creationId xmlns:a16="http://schemas.microsoft.com/office/drawing/2014/main" id="{42264E89-BB40-BF47-9F0E-CC1D1B51B4D4}"/>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991935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Content (Deep Learning)">
    <p:spTree>
      <p:nvGrpSpPr>
        <p:cNvPr id="1" name=""/>
        <p:cNvGrpSpPr/>
        <p:nvPr/>
      </p:nvGrpSpPr>
      <p:grpSpPr>
        <a:xfrm>
          <a:off x="0" y="0"/>
          <a:ext cx="0" cy="0"/>
          <a:chOff x="0" y="0"/>
          <a:chExt cx="0" cy="0"/>
        </a:xfrm>
      </p:grpSpPr>
      <p:pic>
        <p:nvPicPr>
          <p:cNvPr id="14" name="Picture 13" descr="A picture containing light, dark&#10;&#10;Description automatically generated">
            <a:extLst>
              <a:ext uri="{FF2B5EF4-FFF2-40B4-BE49-F238E27FC236}">
                <a16:creationId xmlns:a16="http://schemas.microsoft.com/office/drawing/2014/main" id="{0079E533-5979-8641-B12B-B41D148C7423}"/>
              </a:ext>
            </a:extLst>
          </p:cNvPr>
          <p:cNvPicPr>
            <a:picLocks noChangeAspect="1"/>
          </p:cNvPicPr>
          <p:nvPr userDrawn="1"/>
        </p:nvPicPr>
        <p:blipFill>
          <a:blip r:embed="rId2">
            <a:alphaModFix amt="30000"/>
          </a:blip>
          <a:stretch>
            <a:fillRect/>
          </a:stretch>
        </p:blipFill>
        <p:spPr>
          <a:xfrm>
            <a:off x="1349671" y="803501"/>
            <a:ext cx="10928467" cy="6147263"/>
          </a:xfrm>
          <a:prstGeom prst="rect">
            <a:avLst/>
          </a:prstGeom>
        </p:spPr>
      </p:pic>
      <p:grpSp>
        <p:nvGrpSpPr>
          <p:cNvPr id="18" name="Group 1">
            <a:extLst>
              <a:ext uri="{FF2B5EF4-FFF2-40B4-BE49-F238E27FC236}">
                <a16:creationId xmlns:a16="http://schemas.microsoft.com/office/drawing/2014/main" id="{246C8955-CCFA-9344-B1BE-8E43D8AC91E2}"/>
              </a:ext>
            </a:extLst>
          </p:cNvPr>
          <p:cNvGrpSpPr>
            <a:grpSpLocks/>
          </p:cNvGrpSpPr>
          <p:nvPr userDrawn="1"/>
        </p:nvGrpSpPr>
        <p:grpSpPr bwMode="auto">
          <a:xfrm>
            <a:off x="11328117" y="6556764"/>
            <a:ext cx="589722" cy="97534"/>
            <a:chOff x="496" y="1637"/>
            <a:chExt cx="5357" cy="886"/>
          </a:xfrm>
          <a:solidFill>
            <a:schemeClr val="bg1"/>
          </a:solidFill>
        </p:grpSpPr>
        <p:sp>
          <p:nvSpPr>
            <p:cNvPr id="19" name="Freeform 2">
              <a:extLst>
                <a:ext uri="{FF2B5EF4-FFF2-40B4-BE49-F238E27FC236}">
                  <a16:creationId xmlns:a16="http://schemas.microsoft.com/office/drawing/2014/main" id="{A13ECC34-9CB9-4844-98BE-6D31B600838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3">
              <a:extLst>
                <a:ext uri="{FF2B5EF4-FFF2-40B4-BE49-F238E27FC236}">
                  <a16:creationId xmlns:a16="http://schemas.microsoft.com/office/drawing/2014/main" id="{D22449A5-A436-5F4F-B1B8-9589FD9579B1}"/>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4">
              <a:extLst>
                <a:ext uri="{FF2B5EF4-FFF2-40B4-BE49-F238E27FC236}">
                  <a16:creationId xmlns:a16="http://schemas.microsoft.com/office/drawing/2014/main" id="{604FE11E-3A88-5240-B452-99170BBCB635}"/>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5">
              <a:extLst>
                <a:ext uri="{FF2B5EF4-FFF2-40B4-BE49-F238E27FC236}">
                  <a16:creationId xmlns:a16="http://schemas.microsoft.com/office/drawing/2014/main" id="{B6E704AD-0468-0A4B-99DD-609CAD7DBBE8}"/>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6">
              <a:extLst>
                <a:ext uri="{FF2B5EF4-FFF2-40B4-BE49-F238E27FC236}">
                  <a16:creationId xmlns:a16="http://schemas.microsoft.com/office/drawing/2014/main" id="{307634C4-89EC-9C47-BE6D-B217FE45D9B6}"/>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7">
              <a:extLst>
                <a:ext uri="{FF2B5EF4-FFF2-40B4-BE49-F238E27FC236}">
                  <a16:creationId xmlns:a16="http://schemas.microsoft.com/office/drawing/2014/main" id="{EB31C9CE-23D4-6842-A624-D81F38BA8D0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Footer Placeholder 1">
            <a:extLst>
              <a:ext uri="{FF2B5EF4-FFF2-40B4-BE49-F238E27FC236}">
                <a16:creationId xmlns:a16="http://schemas.microsoft.com/office/drawing/2014/main" id="{664B4A78-C721-124E-A3D9-9652630D4104}"/>
              </a:ext>
            </a:extLst>
          </p:cNvPr>
          <p:cNvSpPr>
            <a:spLocks noGrp="1"/>
          </p:cNvSpPr>
          <p:nvPr>
            <p:ph type="ftr" sz="quarter" idx="10"/>
          </p:nvPr>
        </p:nvSpPr>
        <p:spPr/>
        <p:txBody>
          <a:bodyPr/>
          <a:lstStyle>
            <a:lvl1pPr>
              <a:defRPr sz="900">
                <a:solidFill>
                  <a:schemeClr val="bg1"/>
                </a:solidFill>
              </a:defRPr>
            </a:lvl1pPr>
          </a:lstStyle>
          <a:p>
            <a:r>
              <a:rPr lang="en-US"/>
              <a:t>Sophos Confidential</a:t>
            </a:r>
            <a:endParaRPr lang="en-US" dirty="0"/>
          </a:p>
        </p:txBody>
      </p:sp>
      <p:sp>
        <p:nvSpPr>
          <p:cNvPr id="3" name="Slide Number Placeholder 2">
            <a:extLst>
              <a:ext uri="{FF2B5EF4-FFF2-40B4-BE49-F238E27FC236}">
                <a16:creationId xmlns:a16="http://schemas.microsoft.com/office/drawing/2014/main" id="{90533121-7B7E-F948-8795-F5CAEA7945FD}"/>
              </a:ext>
            </a:extLst>
          </p:cNvPr>
          <p:cNvSpPr>
            <a:spLocks noGrp="1"/>
          </p:cNvSpPr>
          <p:nvPr>
            <p:ph type="sldNum" sz="quarter" idx="11"/>
          </p:nvPr>
        </p:nvSpPr>
        <p:spPr/>
        <p:txBody>
          <a:bodyPr/>
          <a:lstStyle>
            <a:lvl1pPr>
              <a:defRPr sz="900">
                <a:solidFill>
                  <a:schemeClr val="bg1"/>
                </a:solidFill>
              </a:defRPr>
            </a:lvl1pPr>
          </a:lstStyle>
          <a:p>
            <a:fld id="{0B4E209A-B732-E041-B035-762E24F34A7B}" type="slidenum">
              <a:rPr lang="en-US" smtClean="0"/>
              <a:pPr/>
              <a:t>‹#›</a:t>
            </a:fld>
            <a:endParaRPr lang="en-US"/>
          </a:p>
        </p:txBody>
      </p:sp>
      <p:sp>
        <p:nvSpPr>
          <p:cNvPr id="17" name="Title 1">
            <a:extLst>
              <a:ext uri="{FF2B5EF4-FFF2-40B4-BE49-F238E27FC236}">
                <a16:creationId xmlns:a16="http://schemas.microsoft.com/office/drawing/2014/main" id="{58CEBCF9-2EE0-6944-8785-A88DDF09985B}"/>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dirty="0"/>
              <a:t>Click to edit Master title style</a:t>
            </a:r>
          </a:p>
        </p:txBody>
      </p:sp>
      <p:sp>
        <p:nvSpPr>
          <p:cNvPr id="15" name="Content Placeholder 2">
            <a:extLst>
              <a:ext uri="{FF2B5EF4-FFF2-40B4-BE49-F238E27FC236}">
                <a16:creationId xmlns:a16="http://schemas.microsoft.com/office/drawing/2014/main" id="{26ACA67D-9E5C-D344-8133-CDE0B04D8535}"/>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Tree>
    <p:extLst>
      <p:ext uri="{BB962C8B-B14F-4D97-AF65-F5344CB8AC3E}">
        <p14:creationId xmlns:p14="http://schemas.microsoft.com/office/powerpoint/2010/main" val="3892683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Content (Syncronized)">
    <p:spTree>
      <p:nvGrpSpPr>
        <p:cNvPr id="1" name=""/>
        <p:cNvGrpSpPr/>
        <p:nvPr/>
      </p:nvGrpSpPr>
      <p:grpSpPr>
        <a:xfrm>
          <a:off x="0" y="0"/>
          <a:ext cx="0" cy="0"/>
          <a:chOff x="0" y="0"/>
          <a:chExt cx="0" cy="0"/>
        </a:xfrm>
      </p:grpSpPr>
      <p:pic>
        <p:nvPicPr>
          <p:cNvPr id="15" name="Picture 14" descr="A black and white image of a guitar with strings&#10;&#10;Description automatically generated with low confidence">
            <a:extLst>
              <a:ext uri="{FF2B5EF4-FFF2-40B4-BE49-F238E27FC236}">
                <a16:creationId xmlns:a16="http://schemas.microsoft.com/office/drawing/2014/main" id="{D11626DB-D600-9641-A392-1E53907B8CD8}"/>
              </a:ext>
            </a:extLst>
          </p:cNvPr>
          <p:cNvPicPr>
            <a:picLocks noChangeAspect="1"/>
          </p:cNvPicPr>
          <p:nvPr userDrawn="1"/>
        </p:nvPicPr>
        <p:blipFill>
          <a:blip r:embed="rId2">
            <a:alphaModFix amt="66000"/>
          </a:blip>
          <a:stretch>
            <a:fillRect/>
          </a:stretch>
        </p:blipFill>
        <p:spPr>
          <a:xfrm>
            <a:off x="0" y="0"/>
            <a:ext cx="12192000" cy="6858000"/>
          </a:xfrm>
          <a:prstGeom prst="rect">
            <a:avLst/>
          </a:prstGeom>
        </p:spPr>
      </p:pic>
      <p:sp>
        <p:nvSpPr>
          <p:cNvPr id="17" name="Title 1">
            <a:extLst>
              <a:ext uri="{FF2B5EF4-FFF2-40B4-BE49-F238E27FC236}">
                <a16:creationId xmlns:a16="http://schemas.microsoft.com/office/drawing/2014/main" id="{4C9A6664-8EC7-2C42-B6FA-C91400EBC03D}"/>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dirty="0"/>
              <a:t>Click to edit Master title style</a:t>
            </a:r>
          </a:p>
        </p:txBody>
      </p:sp>
      <p:sp>
        <p:nvSpPr>
          <p:cNvPr id="14" name="Content Placeholder 2">
            <a:extLst>
              <a:ext uri="{FF2B5EF4-FFF2-40B4-BE49-F238E27FC236}">
                <a16:creationId xmlns:a16="http://schemas.microsoft.com/office/drawing/2014/main" id="{493AAD23-E4F4-FA48-ADDD-F6686EDDD260}"/>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Tree>
    <p:extLst>
      <p:ext uri="{BB962C8B-B14F-4D97-AF65-F5344CB8AC3E}">
        <p14:creationId xmlns:p14="http://schemas.microsoft.com/office/powerpoint/2010/main" val="1185481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Content (Data Lak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DE83BDAD-ACD2-7B49-AB13-16EB4ECBB803}"/>
              </a:ext>
            </a:extLst>
          </p:cNvPr>
          <p:cNvPicPr>
            <a:picLocks noChangeAspect="1"/>
          </p:cNvPicPr>
          <p:nvPr userDrawn="1"/>
        </p:nvPicPr>
        <p:blipFill>
          <a:blip r:embed="rId2"/>
          <a:stretch>
            <a:fillRect/>
          </a:stretch>
        </p:blipFill>
        <p:spPr>
          <a:xfrm>
            <a:off x="260414" y="146483"/>
            <a:ext cx="11931586" cy="6711517"/>
          </a:xfrm>
          <a:prstGeom prst="rect">
            <a:avLst/>
          </a:prstGeom>
        </p:spPr>
      </p:pic>
      <p:sp>
        <p:nvSpPr>
          <p:cNvPr id="2" name="Footer Placeholder 1">
            <a:extLst>
              <a:ext uri="{FF2B5EF4-FFF2-40B4-BE49-F238E27FC236}">
                <a16:creationId xmlns:a16="http://schemas.microsoft.com/office/drawing/2014/main" id="{664B4A78-C721-124E-A3D9-9652630D4104}"/>
              </a:ext>
            </a:extLst>
          </p:cNvPr>
          <p:cNvSpPr>
            <a:spLocks noGrp="1"/>
          </p:cNvSpPr>
          <p:nvPr>
            <p:ph type="ftr" sz="quarter" idx="10"/>
          </p:nvPr>
        </p:nvSpPr>
        <p:spPr/>
        <p:txBody>
          <a:bodyPr/>
          <a:lstStyle>
            <a:lvl1pPr>
              <a:defRPr sz="900">
                <a:solidFill>
                  <a:schemeClr val="bg1"/>
                </a:solidFill>
              </a:defRPr>
            </a:lvl1pPr>
          </a:lstStyle>
          <a:p>
            <a:r>
              <a:rPr lang="en-US"/>
              <a:t>Sophos Confidential</a:t>
            </a:r>
            <a:endParaRPr lang="en-US" dirty="0"/>
          </a:p>
        </p:txBody>
      </p:sp>
      <p:sp>
        <p:nvSpPr>
          <p:cNvPr id="3" name="Slide Number Placeholder 2">
            <a:extLst>
              <a:ext uri="{FF2B5EF4-FFF2-40B4-BE49-F238E27FC236}">
                <a16:creationId xmlns:a16="http://schemas.microsoft.com/office/drawing/2014/main" id="{90533121-7B7E-F948-8795-F5CAEA7945FD}"/>
              </a:ext>
            </a:extLst>
          </p:cNvPr>
          <p:cNvSpPr>
            <a:spLocks noGrp="1"/>
          </p:cNvSpPr>
          <p:nvPr>
            <p:ph type="sldNum" sz="quarter" idx="11"/>
          </p:nvPr>
        </p:nvSpPr>
        <p:spPr/>
        <p:txBody>
          <a:bodyPr/>
          <a:lstStyle>
            <a:lvl1pPr>
              <a:defRPr sz="900">
                <a:solidFill>
                  <a:schemeClr val="bg1"/>
                </a:solidFill>
              </a:defRPr>
            </a:lvl1pPr>
          </a:lstStyle>
          <a:p>
            <a:fld id="{0B4E209A-B732-E041-B035-762E24F34A7B}" type="slidenum">
              <a:rPr lang="en-US" smtClean="0"/>
              <a:pPr/>
              <a:t>‹#›</a:t>
            </a:fld>
            <a:endParaRPr lang="en-US"/>
          </a:p>
        </p:txBody>
      </p:sp>
      <p:sp>
        <p:nvSpPr>
          <p:cNvPr id="17" name="Title 1">
            <a:extLst>
              <a:ext uri="{FF2B5EF4-FFF2-40B4-BE49-F238E27FC236}">
                <a16:creationId xmlns:a16="http://schemas.microsoft.com/office/drawing/2014/main" id="{E6A5B6D0-01B2-EE44-AE5C-477AB901013E}"/>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dirty="0"/>
              <a:t>Click to edit Master title style</a:t>
            </a:r>
          </a:p>
        </p:txBody>
      </p:sp>
      <p:sp>
        <p:nvSpPr>
          <p:cNvPr id="15" name="Content Placeholder 2">
            <a:extLst>
              <a:ext uri="{FF2B5EF4-FFF2-40B4-BE49-F238E27FC236}">
                <a16:creationId xmlns:a16="http://schemas.microsoft.com/office/drawing/2014/main" id="{FC178ED6-8F34-4A4A-91C8-6547642C3FAF}"/>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Tree>
    <p:extLst>
      <p:ext uri="{BB962C8B-B14F-4D97-AF65-F5344CB8AC3E}">
        <p14:creationId xmlns:p14="http://schemas.microsoft.com/office/powerpoint/2010/main" val="76288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Content (Mesh)">
    <p:spTree>
      <p:nvGrpSpPr>
        <p:cNvPr id="1" name=""/>
        <p:cNvGrpSpPr/>
        <p:nvPr/>
      </p:nvGrpSpPr>
      <p:grpSpPr>
        <a:xfrm>
          <a:off x="0" y="0"/>
          <a:ext cx="0" cy="0"/>
          <a:chOff x="0" y="0"/>
          <a:chExt cx="0" cy="0"/>
        </a:xfrm>
      </p:grpSpPr>
      <p:pic>
        <p:nvPicPr>
          <p:cNvPr id="12" name="Picture 11" descr="A picture containing dark, night sky&#10;&#10;Description automatically generated">
            <a:extLst>
              <a:ext uri="{FF2B5EF4-FFF2-40B4-BE49-F238E27FC236}">
                <a16:creationId xmlns:a16="http://schemas.microsoft.com/office/drawing/2014/main" id="{6A4AD5FD-181E-5049-BDBE-657517AD6CAF}"/>
              </a:ext>
            </a:extLst>
          </p:cNvPr>
          <p:cNvPicPr>
            <a:picLocks noChangeAspect="1"/>
          </p:cNvPicPr>
          <p:nvPr userDrawn="1"/>
        </p:nvPicPr>
        <p:blipFill>
          <a:blip r:embed="rId2">
            <a:alphaModFix amt="29000"/>
          </a:blip>
          <a:stretch>
            <a:fillRect/>
          </a:stretch>
        </p:blipFill>
        <p:spPr>
          <a:xfrm>
            <a:off x="0" y="0"/>
            <a:ext cx="12192000" cy="6858000"/>
          </a:xfrm>
          <a:prstGeom prst="rect">
            <a:avLst/>
          </a:prstGeom>
        </p:spPr>
      </p:pic>
      <p:grpSp>
        <p:nvGrpSpPr>
          <p:cNvPr id="18" name="Group 1">
            <a:extLst>
              <a:ext uri="{FF2B5EF4-FFF2-40B4-BE49-F238E27FC236}">
                <a16:creationId xmlns:a16="http://schemas.microsoft.com/office/drawing/2014/main" id="{246C8955-CCFA-9344-B1BE-8E43D8AC91E2}"/>
              </a:ext>
            </a:extLst>
          </p:cNvPr>
          <p:cNvGrpSpPr>
            <a:grpSpLocks/>
          </p:cNvGrpSpPr>
          <p:nvPr userDrawn="1"/>
        </p:nvGrpSpPr>
        <p:grpSpPr bwMode="auto">
          <a:xfrm>
            <a:off x="11328117" y="6556764"/>
            <a:ext cx="589722" cy="97534"/>
            <a:chOff x="496" y="1637"/>
            <a:chExt cx="5357" cy="886"/>
          </a:xfrm>
          <a:solidFill>
            <a:schemeClr val="bg1"/>
          </a:solidFill>
        </p:grpSpPr>
        <p:sp>
          <p:nvSpPr>
            <p:cNvPr id="19" name="Freeform 2">
              <a:extLst>
                <a:ext uri="{FF2B5EF4-FFF2-40B4-BE49-F238E27FC236}">
                  <a16:creationId xmlns:a16="http://schemas.microsoft.com/office/drawing/2014/main" id="{A13ECC34-9CB9-4844-98BE-6D31B600838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3">
              <a:extLst>
                <a:ext uri="{FF2B5EF4-FFF2-40B4-BE49-F238E27FC236}">
                  <a16:creationId xmlns:a16="http://schemas.microsoft.com/office/drawing/2014/main" id="{D22449A5-A436-5F4F-B1B8-9589FD9579B1}"/>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4">
              <a:extLst>
                <a:ext uri="{FF2B5EF4-FFF2-40B4-BE49-F238E27FC236}">
                  <a16:creationId xmlns:a16="http://schemas.microsoft.com/office/drawing/2014/main" id="{604FE11E-3A88-5240-B452-99170BBCB635}"/>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5">
              <a:extLst>
                <a:ext uri="{FF2B5EF4-FFF2-40B4-BE49-F238E27FC236}">
                  <a16:creationId xmlns:a16="http://schemas.microsoft.com/office/drawing/2014/main" id="{B6E704AD-0468-0A4B-99DD-609CAD7DBBE8}"/>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6">
              <a:extLst>
                <a:ext uri="{FF2B5EF4-FFF2-40B4-BE49-F238E27FC236}">
                  <a16:creationId xmlns:a16="http://schemas.microsoft.com/office/drawing/2014/main" id="{307634C4-89EC-9C47-BE6D-B217FE45D9B6}"/>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7">
              <a:extLst>
                <a:ext uri="{FF2B5EF4-FFF2-40B4-BE49-F238E27FC236}">
                  <a16:creationId xmlns:a16="http://schemas.microsoft.com/office/drawing/2014/main" id="{EB31C9CE-23D4-6842-A624-D81F38BA8D0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Footer Placeholder 1">
            <a:extLst>
              <a:ext uri="{FF2B5EF4-FFF2-40B4-BE49-F238E27FC236}">
                <a16:creationId xmlns:a16="http://schemas.microsoft.com/office/drawing/2014/main" id="{664B4A78-C721-124E-A3D9-9652630D4104}"/>
              </a:ext>
            </a:extLst>
          </p:cNvPr>
          <p:cNvSpPr>
            <a:spLocks noGrp="1"/>
          </p:cNvSpPr>
          <p:nvPr>
            <p:ph type="ftr" sz="quarter" idx="10"/>
          </p:nvPr>
        </p:nvSpPr>
        <p:spPr/>
        <p:txBody>
          <a:bodyPr/>
          <a:lstStyle>
            <a:lvl1pPr>
              <a:defRPr sz="900">
                <a:solidFill>
                  <a:schemeClr val="bg1"/>
                </a:solidFill>
              </a:defRPr>
            </a:lvl1pPr>
          </a:lstStyle>
          <a:p>
            <a:r>
              <a:rPr lang="en-US"/>
              <a:t>Sophos Confidential</a:t>
            </a:r>
            <a:endParaRPr lang="en-US" dirty="0"/>
          </a:p>
        </p:txBody>
      </p:sp>
      <p:sp>
        <p:nvSpPr>
          <p:cNvPr id="3" name="Slide Number Placeholder 2">
            <a:extLst>
              <a:ext uri="{FF2B5EF4-FFF2-40B4-BE49-F238E27FC236}">
                <a16:creationId xmlns:a16="http://schemas.microsoft.com/office/drawing/2014/main" id="{90533121-7B7E-F948-8795-F5CAEA7945FD}"/>
              </a:ext>
            </a:extLst>
          </p:cNvPr>
          <p:cNvSpPr>
            <a:spLocks noGrp="1"/>
          </p:cNvSpPr>
          <p:nvPr>
            <p:ph type="sldNum" sz="quarter" idx="11"/>
          </p:nvPr>
        </p:nvSpPr>
        <p:spPr/>
        <p:txBody>
          <a:bodyPr/>
          <a:lstStyle>
            <a:lvl1pPr>
              <a:defRPr sz="900">
                <a:solidFill>
                  <a:schemeClr val="bg1"/>
                </a:solidFill>
              </a:defRPr>
            </a:lvl1pPr>
          </a:lstStyle>
          <a:p>
            <a:fld id="{0B4E209A-B732-E041-B035-762E24F34A7B}" type="slidenum">
              <a:rPr lang="en-US" smtClean="0"/>
              <a:pPr/>
              <a:t>‹#›</a:t>
            </a:fld>
            <a:endParaRPr lang="en-US"/>
          </a:p>
        </p:txBody>
      </p:sp>
      <p:sp>
        <p:nvSpPr>
          <p:cNvPr id="16" name="Title 1">
            <a:extLst>
              <a:ext uri="{FF2B5EF4-FFF2-40B4-BE49-F238E27FC236}">
                <a16:creationId xmlns:a16="http://schemas.microsoft.com/office/drawing/2014/main" id="{644546D8-FDF7-9C48-82CE-497179717F82}"/>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dirty="0"/>
              <a:t>Click to edit Master title style</a:t>
            </a:r>
          </a:p>
        </p:txBody>
      </p:sp>
      <p:sp>
        <p:nvSpPr>
          <p:cNvPr id="14" name="Content Placeholder 2">
            <a:extLst>
              <a:ext uri="{FF2B5EF4-FFF2-40B4-BE49-F238E27FC236}">
                <a16:creationId xmlns:a16="http://schemas.microsoft.com/office/drawing/2014/main" id="{5A1E1909-63AF-C742-8321-5FBC3A14F5D1}"/>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dirty="0"/>
              <a:t>First level bullet</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Tree>
    <p:extLst>
      <p:ext uri="{BB962C8B-B14F-4D97-AF65-F5344CB8AC3E}">
        <p14:creationId xmlns:p14="http://schemas.microsoft.com/office/powerpoint/2010/main" val="1543619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 Tagline">
    <p:spTree>
      <p:nvGrpSpPr>
        <p:cNvPr id="1" name=""/>
        <p:cNvGrpSpPr/>
        <p:nvPr/>
      </p:nvGrpSpPr>
      <p:grpSpPr>
        <a:xfrm>
          <a:off x="0" y="0"/>
          <a:ext cx="0" cy="0"/>
          <a:chOff x="0" y="0"/>
          <a:chExt cx="0" cy="0"/>
        </a:xfrm>
      </p:grpSpPr>
      <p:pic>
        <p:nvPicPr>
          <p:cNvPr id="8" name="Picture 7" descr="A picture containing text, clipart&#10;&#10;Description automatically generated">
            <a:extLst>
              <a:ext uri="{FF2B5EF4-FFF2-40B4-BE49-F238E27FC236}">
                <a16:creationId xmlns:a16="http://schemas.microsoft.com/office/drawing/2014/main" id="{6548085D-38F2-984C-B285-E4242B49E803}"/>
              </a:ext>
            </a:extLst>
          </p:cNvPr>
          <p:cNvPicPr>
            <a:picLocks noChangeAspect="1"/>
          </p:cNvPicPr>
          <p:nvPr userDrawn="1"/>
        </p:nvPicPr>
        <p:blipFill>
          <a:blip r:embed="rId2"/>
          <a:stretch>
            <a:fillRect/>
          </a:stretch>
        </p:blipFill>
        <p:spPr>
          <a:xfrm>
            <a:off x="4850130" y="3041650"/>
            <a:ext cx="2501900" cy="723900"/>
          </a:xfrm>
          <a:prstGeom prst="rect">
            <a:avLst/>
          </a:prstGeom>
        </p:spPr>
      </p:pic>
    </p:spTree>
    <p:extLst>
      <p:ext uri="{BB962C8B-B14F-4D97-AF65-F5344CB8AC3E}">
        <p14:creationId xmlns:p14="http://schemas.microsoft.com/office/powerpoint/2010/main" val="945203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489ECC50-1934-C440-87E4-7E287D4E0256}"/>
              </a:ext>
            </a:extLst>
          </p:cNvPr>
          <p:cNvPicPr>
            <a:picLocks noChangeAspect="1"/>
          </p:cNvPicPr>
          <p:nvPr userDrawn="1"/>
        </p:nvPicPr>
        <p:blipFill>
          <a:blip r:embed="rId2"/>
          <a:stretch>
            <a:fillRect/>
          </a:stretch>
        </p:blipFill>
        <p:spPr>
          <a:xfrm>
            <a:off x="4845050" y="3225800"/>
            <a:ext cx="2501900" cy="406400"/>
          </a:xfrm>
          <a:prstGeom prst="rect">
            <a:avLst/>
          </a:prstGeom>
        </p:spPr>
      </p:pic>
    </p:spTree>
    <p:extLst>
      <p:ext uri="{BB962C8B-B14F-4D97-AF65-F5344CB8AC3E}">
        <p14:creationId xmlns:p14="http://schemas.microsoft.com/office/powerpoint/2010/main" val="20062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_Title">
    <p:bg>
      <p:bgPr>
        <a:gradFill flip="none" rotWithShape="1">
          <a:gsLst>
            <a:gs pos="0">
              <a:srgbClr val="105499"/>
            </a:gs>
            <a:gs pos="40000">
              <a:srgbClr val="083F76"/>
            </a:gs>
            <a:gs pos="100000">
              <a:srgbClr val="001021"/>
            </a:gs>
            <a:gs pos="80000">
              <a:schemeClr val="accent6">
                <a:lumMod val="6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1524000" y="1807533"/>
            <a:ext cx="9144000" cy="2387600"/>
          </a:xfrm>
        </p:spPr>
        <p:txBody>
          <a:bodyPr anchor="ctr">
            <a:normAutofit/>
          </a:bodyPr>
          <a:lstStyle>
            <a:lvl1pPr algn="ctr">
              <a:defRPr sz="5400">
                <a:solidFill>
                  <a:schemeClr val="bg1"/>
                </a:solidFill>
                <a:latin typeface="Calibri" charset="0"/>
                <a:ea typeface="Calibri" charset="0"/>
                <a:cs typeface="Calibri" charset="0"/>
              </a:defRPr>
            </a:lvl1pPr>
          </a:lstStyle>
          <a:p>
            <a:r>
              <a:rPr lang="en-GB"/>
              <a:t>Click to edit Master title style</a:t>
            </a:r>
            <a:endParaRPr lang="en-US"/>
          </a:p>
        </p:txBody>
      </p:sp>
      <p:sp>
        <p:nvSpPr>
          <p:cNvPr id="10" name="Text Placeholder 10"/>
          <p:cNvSpPr>
            <a:spLocks noGrp="1"/>
          </p:cNvSpPr>
          <p:nvPr>
            <p:ph type="body" sz="quarter" idx="10" hasCustomPrompt="1"/>
          </p:nvPr>
        </p:nvSpPr>
        <p:spPr>
          <a:xfrm>
            <a:off x="462627" y="5229839"/>
            <a:ext cx="5376672" cy="548640"/>
          </a:xfrm>
          <a:prstGeom prst="rect">
            <a:avLst/>
          </a:prstGeom>
        </p:spPr>
        <p:txBody>
          <a:bodyPr/>
          <a:lstStyle>
            <a:lvl1pPr marL="0" indent="0">
              <a:buNone/>
              <a:defRPr sz="2800" b="1" i="0" cap="none">
                <a:solidFill>
                  <a:schemeClr val="bg2"/>
                </a:solidFill>
                <a:latin typeface="Calibri" charset="0"/>
                <a:ea typeface="Calibri" charset="0"/>
                <a:cs typeface="Calibri" charset="0"/>
              </a:defRPr>
            </a:lvl1pPr>
          </a:lstStyle>
          <a:p>
            <a:r>
              <a:rPr lang="en-US" sz="2400">
                <a:solidFill>
                  <a:srgbClr val="81B9DD"/>
                </a:solidFill>
                <a:latin typeface="Franklin Gothic Demi" charset="0"/>
                <a:ea typeface="Franklin Gothic Demi" charset="0"/>
                <a:cs typeface="Franklin Gothic Demi" charset="0"/>
              </a:rPr>
              <a:t>Speaker Name</a:t>
            </a:r>
          </a:p>
        </p:txBody>
      </p:sp>
      <p:sp>
        <p:nvSpPr>
          <p:cNvPr id="11" name="Text Placeholder 15"/>
          <p:cNvSpPr>
            <a:spLocks noGrp="1"/>
          </p:cNvSpPr>
          <p:nvPr>
            <p:ph type="body" sz="quarter" idx="11" hasCustomPrompt="1"/>
          </p:nvPr>
        </p:nvSpPr>
        <p:spPr>
          <a:xfrm>
            <a:off x="461963" y="5641975"/>
            <a:ext cx="5376863" cy="411480"/>
          </a:xfrm>
          <a:prstGeom prst="rect">
            <a:avLst/>
          </a:prstGeom>
        </p:spPr>
        <p:txBody>
          <a:bodyPr>
            <a:noAutofit/>
          </a:bodyPr>
          <a:lstStyle>
            <a:lvl1pPr marL="0" indent="0">
              <a:buNone/>
              <a:defRPr sz="2400" b="0" i="0" cap="none" baseline="0">
                <a:solidFill>
                  <a:schemeClr val="bg2"/>
                </a:solidFill>
                <a:latin typeface="Calibri" charset="0"/>
                <a:ea typeface="Calibri" charset="0"/>
                <a:cs typeface="Calibri" charset="0"/>
              </a:defRPr>
            </a:lvl1pPr>
          </a:lstStyle>
          <a:p>
            <a:pPr marL="228594" marR="0" lvl="0" indent="-228594" algn="l" defTabSz="914377" rtl="0" eaLnBrk="1" fontAlgn="auto" latinLnBrk="0" hangingPunct="1">
              <a:lnSpc>
                <a:spcPct val="90000"/>
              </a:lnSpc>
              <a:spcBef>
                <a:spcPts val="1000"/>
              </a:spcBef>
              <a:spcAft>
                <a:spcPts val="0"/>
              </a:spcAft>
              <a:buClrTx/>
              <a:buSzTx/>
              <a:tabLst/>
              <a:defRPr/>
            </a:pPr>
            <a:r>
              <a:rPr lang="en-US"/>
              <a:t>Speaker Title</a:t>
            </a:r>
          </a:p>
        </p:txBody>
      </p:sp>
      <p:sp>
        <p:nvSpPr>
          <p:cNvPr id="12" name="Text Placeholder 15"/>
          <p:cNvSpPr>
            <a:spLocks noGrp="1"/>
          </p:cNvSpPr>
          <p:nvPr>
            <p:ph type="body" sz="quarter" idx="12" hasCustomPrompt="1"/>
          </p:nvPr>
        </p:nvSpPr>
        <p:spPr>
          <a:xfrm>
            <a:off x="461963" y="6190615"/>
            <a:ext cx="5376863" cy="411480"/>
          </a:xfrm>
          <a:prstGeom prst="rect">
            <a:avLst/>
          </a:prstGeom>
        </p:spPr>
        <p:txBody>
          <a:bodyPr>
            <a:noAutofit/>
          </a:bodyPr>
          <a:lstStyle>
            <a:lvl1pPr marL="0" indent="0">
              <a:buNone/>
              <a:defRPr sz="2000" b="0" i="0" cap="none" baseline="0">
                <a:solidFill>
                  <a:schemeClr val="bg1"/>
                </a:solidFill>
                <a:latin typeface="Calibri" charset="0"/>
                <a:ea typeface="Calibri" charset="0"/>
                <a:cs typeface="Calibri" charset="0"/>
              </a:defRPr>
            </a:lvl1pPr>
          </a:lstStyle>
          <a:p>
            <a:pPr marL="228594" marR="0" lvl="0" indent="-228594" algn="l" defTabSz="914377" rtl="0" eaLnBrk="1" fontAlgn="auto" latinLnBrk="0" hangingPunct="1">
              <a:lnSpc>
                <a:spcPct val="90000"/>
              </a:lnSpc>
              <a:spcBef>
                <a:spcPts val="1000"/>
              </a:spcBef>
              <a:spcAft>
                <a:spcPts val="0"/>
              </a:spcAft>
              <a:buClrTx/>
              <a:buSzTx/>
              <a:tabLst/>
              <a:defRPr/>
            </a:pPr>
            <a:r>
              <a:rPr lang="en-US"/>
              <a:t>Date (optional)</a:t>
            </a:r>
          </a:p>
        </p:txBody>
      </p:sp>
    </p:spTree>
    <p:extLst>
      <p:ext uri="{BB962C8B-B14F-4D97-AF65-F5344CB8AC3E}">
        <p14:creationId xmlns:p14="http://schemas.microsoft.com/office/powerpoint/2010/main" val="3570396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ransition">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838200" y="2002633"/>
            <a:ext cx="10515600" cy="2852737"/>
          </a:xfrm>
        </p:spPr>
        <p:txBody>
          <a:bodyPr anchor="ctr">
            <a:normAutofit/>
          </a:bodyPr>
          <a:lstStyle>
            <a:lvl1pPr algn="ctr">
              <a:defRPr sz="4800" cap="none" baseline="0">
                <a:solidFill>
                  <a:schemeClr val="bg1"/>
                </a:solidFill>
                <a:latin typeface="Calibri" charset="0"/>
                <a:ea typeface="Calibri" charset="0"/>
                <a:cs typeface="Calibri" charset="0"/>
              </a:defRPr>
            </a:lvl1pPr>
          </a:lstStyle>
          <a:p>
            <a:r>
              <a:rPr lang="en-GB" dirty="0"/>
              <a:t>Click to edit Master title style</a:t>
            </a:r>
            <a:endParaRPr lang="en-US" dirty="0"/>
          </a:p>
        </p:txBody>
      </p:sp>
    </p:spTree>
    <p:extLst>
      <p:ext uri="{BB962C8B-B14F-4D97-AF65-F5344CB8AC3E}">
        <p14:creationId xmlns:p14="http://schemas.microsoft.com/office/powerpoint/2010/main" val="1256204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37E8BB-F996-B03C-587B-7138FB5F7284}"/>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EA728378-BEB5-01E0-34D9-8227A6345D0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788B7974-5B2B-422B-81F4-D276A4C4B884}"/>
              </a:ext>
            </a:extLst>
          </p:cNvPr>
          <p:cNvSpPr>
            <a:spLocks noGrp="1"/>
          </p:cNvSpPr>
          <p:nvPr>
            <p:ph type="dt" sz="half" idx="10"/>
          </p:nvPr>
        </p:nvSpPr>
        <p:spPr/>
        <p:txBody>
          <a:bodyPr/>
          <a:lstStyle/>
          <a:p>
            <a:fld id="{EEC28CB7-7EB0-4A94-934B-4BA92A1F1EA9}" type="datetimeFigureOut">
              <a:rPr lang="cs-CZ" smtClean="0"/>
              <a:t>19.02.2024</a:t>
            </a:fld>
            <a:endParaRPr lang="cs-CZ"/>
          </a:p>
        </p:txBody>
      </p:sp>
      <p:sp>
        <p:nvSpPr>
          <p:cNvPr id="5" name="Zástupný symbol pro zápatí 4">
            <a:extLst>
              <a:ext uri="{FF2B5EF4-FFF2-40B4-BE49-F238E27FC236}">
                <a16:creationId xmlns:a16="http://schemas.microsoft.com/office/drawing/2014/main" id="{2CE10419-9022-558C-77FB-ECFF4E24EBA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DBC42C9-54C5-7F0C-50BA-24F7481F6F75}"/>
              </a:ext>
            </a:extLst>
          </p:cNvPr>
          <p:cNvSpPr>
            <a:spLocks noGrp="1"/>
          </p:cNvSpPr>
          <p:nvPr>
            <p:ph type="sldNum" sz="quarter" idx="12"/>
          </p:nvPr>
        </p:nvSpPr>
        <p:spPr/>
        <p:txBody>
          <a:bodyPr/>
          <a:lstStyle/>
          <a:p>
            <a:fld id="{2A7E16C0-C485-45C2-A704-3771CFDE005E}" type="slidenum">
              <a:rPr lang="cs-CZ" smtClean="0"/>
              <a:t>‹#›</a:t>
            </a:fld>
            <a:endParaRPr lang="cs-CZ"/>
          </a:p>
        </p:txBody>
      </p:sp>
    </p:spTree>
    <p:extLst>
      <p:ext uri="{BB962C8B-B14F-4D97-AF65-F5344CB8AC3E}">
        <p14:creationId xmlns:p14="http://schemas.microsoft.com/office/powerpoint/2010/main" val="22402499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Single Column (Dark)">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0131" y="284205"/>
            <a:ext cx="11301984" cy="914400"/>
          </a:xfrm>
        </p:spPr>
        <p:txBody>
          <a:bodyPr/>
          <a:lstStyle>
            <a:lvl1pPr>
              <a:defRPr>
                <a:solidFill>
                  <a:srgbClr val="BDDEFF"/>
                </a:solidFill>
              </a:defRPr>
            </a:lvl1pPr>
          </a:lstStyle>
          <a:p>
            <a:r>
              <a:rPr lang="en-US"/>
              <a:t>Click to Add a Title</a:t>
            </a:r>
          </a:p>
        </p:txBody>
      </p:sp>
      <p:sp>
        <p:nvSpPr>
          <p:cNvPr id="11" name="Text Placeholder 11"/>
          <p:cNvSpPr>
            <a:spLocks noGrp="1"/>
          </p:cNvSpPr>
          <p:nvPr>
            <p:ph idx="1" hasCustomPrompt="1"/>
          </p:nvPr>
        </p:nvSpPr>
        <p:spPr>
          <a:xfrm>
            <a:off x="420131" y="1332336"/>
            <a:ext cx="11301984" cy="4967675"/>
          </a:xfrm>
          <a:prstGeom prst="rect">
            <a:avLst/>
          </a:prstGeom>
        </p:spPr>
        <p:txBody>
          <a:bodyPr vert="horz" lIns="91440" tIns="45720" rIns="91440" bIns="45720" rtlCol="0">
            <a:normAutofit/>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First Level Bullet</a:t>
            </a:r>
          </a:p>
          <a:p>
            <a:pPr lvl="1"/>
            <a:r>
              <a:rPr lang="en-US"/>
              <a:t>Second Level</a:t>
            </a:r>
          </a:p>
          <a:p>
            <a:pPr lvl="2"/>
            <a:r>
              <a:rPr lang="en-US"/>
              <a:t>Third Level</a:t>
            </a:r>
          </a:p>
          <a:p>
            <a:pPr lvl="3"/>
            <a:r>
              <a:rPr lang="en-US"/>
              <a:t>Fourth Level</a:t>
            </a:r>
          </a:p>
        </p:txBody>
      </p:sp>
      <p:pic>
        <p:nvPicPr>
          <p:cNvPr id="6" name="Obrázek 5">
            <a:extLst>
              <a:ext uri="{FF2B5EF4-FFF2-40B4-BE49-F238E27FC236}">
                <a16:creationId xmlns:a16="http://schemas.microsoft.com/office/drawing/2014/main" id="{0D6ED8C5-EB89-5C03-FB2C-E8589C516125}"/>
              </a:ext>
            </a:extLst>
          </p:cNvPr>
          <p:cNvPicPr>
            <a:picLocks noChangeAspect="1"/>
          </p:cNvPicPr>
          <p:nvPr userDrawn="1"/>
        </p:nvPicPr>
        <p:blipFill>
          <a:blip r:embed="rId2"/>
          <a:stretch>
            <a:fillRect/>
          </a:stretch>
        </p:blipFill>
        <p:spPr>
          <a:xfrm>
            <a:off x="10665762" y="6505008"/>
            <a:ext cx="883876" cy="201121"/>
          </a:xfrm>
          <a:prstGeom prst="rect">
            <a:avLst/>
          </a:prstGeom>
        </p:spPr>
      </p:pic>
    </p:spTree>
    <p:extLst>
      <p:ext uri="{BB962C8B-B14F-4D97-AF65-F5344CB8AC3E}">
        <p14:creationId xmlns:p14="http://schemas.microsoft.com/office/powerpoint/2010/main" val="3212861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wo Column (Dark)">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ext Placeholder 11"/>
          <p:cNvSpPr>
            <a:spLocks noGrp="1"/>
          </p:cNvSpPr>
          <p:nvPr>
            <p:ph idx="1" hasCustomPrompt="1"/>
          </p:nvPr>
        </p:nvSpPr>
        <p:spPr>
          <a:xfrm>
            <a:off x="420131" y="1332336"/>
            <a:ext cx="5486400" cy="4967675"/>
          </a:xfrm>
          <a:prstGeom prst="rect">
            <a:avLst/>
          </a:prstGeom>
        </p:spPr>
        <p:txBody>
          <a:bodyPr vert="horz" lIns="91440" tIns="45720" rIns="91440" bIns="45720" rtlCol="0">
            <a:normAutofit/>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First Level Bullet</a:t>
            </a:r>
          </a:p>
          <a:p>
            <a:pPr lvl="1"/>
            <a:r>
              <a:rPr lang="en-US"/>
              <a:t>Second Level</a:t>
            </a:r>
          </a:p>
          <a:p>
            <a:pPr lvl="2"/>
            <a:r>
              <a:rPr lang="en-US"/>
              <a:t>Third Level</a:t>
            </a:r>
          </a:p>
          <a:p>
            <a:pPr lvl="3"/>
            <a:r>
              <a:rPr lang="en-US"/>
              <a:t>Fourth Level</a:t>
            </a:r>
          </a:p>
        </p:txBody>
      </p:sp>
      <p:sp>
        <p:nvSpPr>
          <p:cNvPr id="12" name="Text Placeholder 11"/>
          <p:cNvSpPr>
            <a:spLocks noGrp="1"/>
          </p:cNvSpPr>
          <p:nvPr>
            <p:ph idx="12" hasCustomPrompt="1"/>
          </p:nvPr>
        </p:nvSpPr>
        <p:spPr>
          <a:xfrm>
            <a:off x="6190735" y="1332336"/>
            <a:ext cx="5486400" cy="4967675"/>
          </a:xfrm>
          <a:prstGeom prst="rect">
            <a:avLst/>
          </a:prstGeom>
        </p:spPr>
        <p:txBody>
          <a:bodyPr vert="horz" lIns="91440" tIns="45720" rIns="91440" bIns="45720" rtlCol="0">
            <a:normAutofit/>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First Level Bullet</a:t>
            </a:r>
          </a:p>
          <a:p>
            <a:pPr lvl="1"/>
            <a:r>
              <a:rPr lang="en-US"/>
              <a:t>Second Level</a:t>
            </a:r>
          </a:p>
          <a:p>
            <a:pPr lvl="2"/>
            <a:r>
              <a:rPr lang="en-US"/>
              <a:t>Third Level</a:t>
            </a:r>
          </a:p>
          <a:p>
            <a:pPr lvl="3"/>
            <a:r>
              <a:rPr lang="en-US"/>
              <a:t>Fourth Level</a:t>
            </a:r>
          </a:p>
        </p:txBody>
      </p:sp>
      <p:sp>
        <p:nvSpPr>
          <p:cNvPr id="14" name="Title 1">
            <a:extLst>
              <a:ext uri="{FF2B5EF4-FFF2-40B4-BE49-F238E27FC236}">
                <a16:creationId xmlns:a16="http://schemas.microsoft.com/office/drawing/2014/main" id="{DB933EEE-2E6C-8344-8236-F2DB5CA8735C}"/>
              </a:ext>
            </a:extLst>
          </p:cNvPr>
          <p:cNvSpPr>
            <a:spLocks noGrp="1"/>
          </p:cNvSpPr>
          <p:nvPr>
            <p:ph type="title" hasCustomPrompt="1"/>
          </p:nvPr>
        </p:nvSpPr>
        <p:spPr>
          <a:xfrm>
            <a:off x="420131" y="284205"/>
            <a:ext cx="11301984" cy="914400"/>
          </a:xfrm>
        </p:spPr>
        <p:txBody>
          <a:bodyPr/>
          <a:lstStyle>
            <a:lvl1pPr>
              <a:defRPr>
                <a:solidFill>
                  <a:srgbClr val="BDDEFF"/>
                </a:solidFill>
              </a:defRPr>
            </a:lvl1pPr>
          </a:lstStyle>
          <a:p>
            <a:r>
              <a:rPr lang="en-US"/>
              <a:t>Click to Add a Title</a:t>
            </a:r>
          </a:p>
        </p:txBody>
      </p:sp>
    </p:spTree>
    <p:extLst>
      <p:ext uri="{BB962C8B-B14F-4D97-AF65-F5344CB8AC3E}">
        <p14:creationId xmlns:p14="http://schemas.microsoft.com/office/powerpoint/2010/main" val="3292933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D7CD09-1F3F-3848-8837-1155E47AAB22}"/>
              </a:ext>
            </a:extLst>
          </p:cNvPr>
          <p:cNvSpPr>
            <a:spLocks noGrp="1"/>
          </p:cNvSpPr>
          <p:nvPr>
            <p:ph type="title" hasCustomPrompt="1"/>
          </p:nvPr>
        </p:nvSpPr>
        <p:spPr>
          <a:xfrm>
            <a:off x="420131" y="284205"/>
            <a:ext cx="11301984" cy="914400"/>
          </a:xfrm>
        </p:spPr>
        <p:txBody>
          <a:bodyPr/>
          <a:lstStyle>
            <a:lvl1pPr>
              <a:defRPr>
                <a:solidFill>
                  <a:srgbClr val="BDDEFF"/>
                </a:solidFill>
              </a:defRPr>
            </a:lvl1pPr>
          </a:lstStyle>
          <a:p>
            <a:r>
              <a:rPr lang="en-US"/>
              <a:t>Click to Add a Title</a:t>
            </a:r>
          </a:p>
        </p:txBody>
      </p:sp>
    </p:spTree>
    <p:extLst>
      <p:ext uri="{BB962C8B-B14F-4D97-AF65-F5344CB8AC3E}">
        <p14:creationId xmlns:p14="http://schemas.microsoft.com/office/powerpoint/2010/main" val="3194529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Dark Subtitle (No Content)">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0131" y="284205"/>
            <a:ext cx="11301984" cy="914400"/>
          </a:xfrm>
        </p:spPr>
        <p:txBody>
          <a:bodyPr/>
          <a:lstStyle>
            <a:lvl1pPr>
              <a:defRPr>
                <a:solidFill>
                  <a:schemeClr val="accent1">
                    <a:lumMod val="20000"/>
                    <a:lumOff val="80000"/>
                  </a:schemeClr>
                </a:solidFill>
              </a:defRPr>
            </a:lvl1pPr>
          </a:lstStyle>
          <a:p>
            <a:r>
              <a:rPr lang="en-US"/>
              <a:t>Click to Add a Title</a:t>
            </a:r>
          </a:p>
        </p:txBody>
      </p:sp>
      <p:sp>
        <p:nvSpPr>
          <p:cNvPr id="14" name="Content Placeholder 3"/>
          <p:cNvSpPr>
            <a:spLocks noGrp="1"/>
          </p:cNvSpPr>
          <p:nvPr>
            <p:ph sz="quarter" idx="13" hasCustomPrompt="1"/>
          </p:nvPr>
        </p:nvSpPr>
        <p:spPr>
          <a:xfrm>
            <a:off x="420689" y="997765"/>
            <a:ext cx="11301412" cy="419100"/>
          </a:xfrm>
        </p:spPr>
        <p:txBody>
          <a:bodyPr>
            <a:noAutofit/>
          </a:bodyPr>
          <a:lstStyle>
            <a:lvl1pPr marL="0" indent="0">
              <a:buNone/>
              <a:defRPr sz="2400" i="1">
                <a:solidFill>
                  <a:schemeClr val="accent3">
                    <a:lumMod val="60000"/>
                    <a:lumOff val="40000"/>
                  </a:schemeClr>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Subtitle</a:t>
            </a:r>
          </a:p>
        </p:txBody>
      </p:sp>
    </p:spTree>
    <p:extLst>
      <p:ext uri="{BB962C8B-B14F-4D97-AF65-F5344CB8AC3E}">
        <p14:creationId xmlns:p14="http://schemas.microsoft.com/office/powerpoint/2010/main" val="3729333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Dark Subtitle">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0131" y="284205"/>
            <a:ext cx="11301984" cy="914400"/>
          </a:xfrm>
        </p:spPr>
        <p:txBody>
          <a:bodyPr/>
          <a:lstStyle>
            <a:lvl1pPr>
              <a:defRPr>
                <a:solidFill>
                  <a:schemeClr val="accent1">
                    <a:lumMod val="20000"/>
                    <a:lumOff val="80000"/>
                  </a:schemeClr>
                </a:solidFill>
              </a:defRPr>
            </a:lvl1pPr>
          </a:lstStyle>
          <a:p>
            <a:r>
              <a:rPr lang="en-US" dirty="0"/>
              <a:t>Click to Add a Title</a:t>
            </a:r>
          </a:p>
        </p:txBody>
      </p:sp>
      <p:sp>
        <p:nvSpPr>
          <p:cNvPr id="11" name="Text Placeholder 11"/>
          <p:cNvSpPr>
            <a:spLocks noGrp="1"/>
          </p:cNvSpPr>
          <p:nvPr>
            <p:ph idx="1" hasCustomPrompt="1"/>
          </p:nvPr>
        </p:nvSpPr>
        <p:spPr>
          <a:xfrm>
            <a:off x="420131" y="1532709"/>
            <a:ext cx="11301984" cy="4767301"/>
          </a:xfrm>
          <a:prstGeom prst="rect">
            <a:avLst/>
          </a:prstGeom>
        </p:spPr>
        <p:txBody>
          <a:bodyPr vert="horz" lIns="91440" tIns="45720" rIns="91440" bIns="45720" rtlCol="0">
            <a:normAutofit/>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First Level Bullet</a:t>
            </a:r>
          </a:p>
          <a:p>
            <a:pPr lvl="1"/>
            <a:r>
              <a:rPr lang="en-US" dirty="0"/>
              <a:t>Second Level</a:t>
            </a:r>
          </a:p>
          <a:p>
            <a:pPr lvl="2"/>
            <a:r>
              <a:rPr lang="en-US" dirty="0"/>
              <a:t>Third Level</a:t>
            </a:r>
          </a:p>
          <a:p>
            <a:pPr lvl="3"/>
            <a:r>
              <a:rPr lang="en-US" dirty="0"/>
              <a:t>Fourth Level</a:t>
            </a:r>
          </a:p>
        </p:txBody>
      </p:sp>
      <p:sp>
        <p:nvSpPr>
          <p:cNvPr id="14" name="Content Placeholder 3"/>
          <p:cNvSpPr>
            <a:spLocks noGrp="1"/>
          </p:cNvSpPr>
          <p:nvPr>
            <p:ph sz="quarter" idx="13" hasCustomPrompt="1"/>
          </p:nvPr>
        </p:nvSpPr>
        <p:spPr>
          <a:xfrm>
            <a:off x="420690" y="997766"/>
            <a:ext cx="11301412" cy="419100"/>
          </a:xfrm>
        </p:spPr>
        <p:txBody>
          <a:bodyPr>
            <a:noAutofit/>
          </a:bodyPr>
          <a:lstStyle>
            <a:lvl1pPr marL="0" indent="0">
              <a:buNone/>
              <a:defRPr sz="2400" i="1">
                <a:solidFill>
                  <a:schemeClr val="accent3">
                    <a:lumMod val="60000"/>
                    <a:lumOff val="40000"/>
                  </a:schemeClr>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Subtitle</a:t>
            </a:r>
          </a:p>
        </p:txBody>
      </p:sp>
    </p:spTree>
    <p:extLst>
      <p:ext uri="{BB962C8B-B14F-4D97-AF65-F5344CB8AC3E}">
        <p14:creationId xmlns:p14="http://schemas.microsoft.com/office/powerpoint/2010/main" val="3714340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ackground 1">
  <p:cSld name="Background 1">
    <p:bg>
      <p:bgPr>
        <a:solidFill>
          <a:schemeClr val="accent1"/>
        </a:solidFill>
        <a:effectLst/>
      </p:bgPr>
    </p:bg>
    <p:spTree>
      <p:nvGrpSpPr>
        <p:cNvPr id="1" name="Shape 207"/>
        <p:cNvGrpSpPr/>
        <p:nvPr/>
      </p:nvGrpSpPr>
      <p:grpSpPr>
        <a:xfrm>
          <a:off x="0" y="0"/>
          <a:ext cx="0" cy="0"/>
          <a:chOff x="0" y="0"/>
          <a:chExt cx="0" cy="0"/>
        </a:xfrm>
      </p:grpSpPr>
    </p:spTree>
    <p:extLst>
      <p:ext uri="{BB962C8B-B14F-4D97-AF65-F5344CB8AC3E}">
        <p14:creationId xmlns:p14="http://schemas.microsoft.com/office/powerpoint/2010/main" val="554402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Freeform 1">
            <a:extLst>
              <a:ext uri="{FF2B5EF4-FFF2-40B4-BE49-F238E27FC236}">
                <a16:creationId xmlns:a16="http://schemas.microsoft.com/office/drawing/2014/main" id="{E1BC6336-ECFE-3C4D-A26E-3D0B733B70E7}"/>
              </a:ext>
            </a:extLst>
          </p:cNvPr>
          <p:cNvSpPr>
            <a:spLocks noChangeArrowheads="1"/>
          </p:cNvSpPr>
          <p:nvPr userDrawn="1"/>
        </p:nvSpPr>
        <p:spPr bwMode="auto">
          <a:xfrm>
            <a:off x="8105083" y="-1"/>
            <a:ext cx="2908673" cy="2953463"/>
          </a:xfrm>
          <a:custGeom>
            <a:avLst/>
            <a:gdLst>
              <a:gd name="T0" fmla="*/ 0 w 14031"/>
              <a:gd name="T1" fmla="*/ 0 h 14250"/>
              <a:gd name="T2" fmla="*/ 0 w 14031"/>
              <a:gd name="T3" fmla="*/ 0 h 14250"/>
              <a:gd name="T4" fmla="*/ 0 w 14031"/>
              <a:gd name="T5" fmla="*/ 8843 h 14250"/>
              <a:gd name="T6" fmla="*/ 1312 w 14031"/>
              <a:gd name="T7" fmla="*/ 11093 h 14250"/>
              <a:gd name="T8" fmla="*/ 7000 w 14031"/>
              <a:gd name="T9" fmla="*/ 14249 h 14250"/>
              <a:gd name="T10" fmla="*/ 12718 w 14031"/>
              <a:gd name="T11" fmla="*/ 11093 h 14250"/>
              <a:gd name="T12" fmla="*/ 14030 w 14031"/>
              <a:gd name="T13" fmla="*/ 8843 h 14250"/>
              <a:gd name="T14" fmla="*/ 14030 w 14031"/>
              <a:gd name="T15" fmla="*/ 0 h 14250"/>
              <a:gd name="T16" fmla="*/ 0 w 14031"/>
              <a:gd name="T17" fmla="*/ 0 h 14250"/>
              <a:gd name="T18" fmla="*/ 8343 w 14031"/>
              <a:gd name="T19" fmla="*/ 10218 h 14250"/>
              <a:gd name="T20" fmla="*/ 8343 w 14031"/>
              <a:gd name="T21" fmla="*/ 10218 h 14250"/>
              <a:gd name="T22" fmla="*/ 3687 w 14031"/>
              <a:gd name="T23" fmla="*/ 10218 h 14250"/>
              <a:gd name="T24" fmla="*/ 3687 w 14031"/>
              <a:gd name="T25" fmla="*/ 8624 h 14250"/>
              <a:gd name="T26" fmla="*/ 8343 w 14031"/>
              <a:gd name="T27" fmla="*/ 8624 h 14250"/>
              <a:gd name="T28" fmla="*/ 9155 w 14031"/>
              <a:gd name="T29" fmla="*/ 7812 h 14250"/>
              <a:gd name="T30" fmla="*/ 8343 w 14031"/>
              <a:gd name="T31" fmla="*/ 6969 h 14250"/>
              <a:gd name="T32" fmla="*/ 5750 w 14031"/>
              <a:gd name="T33" fmla="*/ 6969 h 14250"/>
              <a:gd name="T34" fmla="*/ 5750 w 14031"/>
              <a:gd name="T35" fmla="*/ 6969 h 14250"/>
              <a:gd name="T36" fmla="*/ 3344 w 14031"/>
              <a:gd name="T37" fmla="*/ 4563 h 14250"/>
              <a:gd name="T38" fmla="*/ 3344 w 14031"/>
              <a:gd name="T39" fmla="*/ 4563 h 14250"/>
              <a:gd name="T40" fmla="*/ 5750 w 14031"/>
              <a:gd name="T41" fmla="*/ 2156 h 14250"/>
              <a:gd name="T42" fmla="*/ 5750 w 14031"/>
              <a:gd name="T43" fmla="*/ 2156 h 14250"/>
              <a:gd name="T44" fmla="*/ 10405 w 14031"/>
              <a:gd name="T45" fmla="*/ 2156 h 14250"/>
              <a:gd name="T46" fmla="*/ 10405 w 14031"/>
              <a:gd name="T47" fmla="*/ 3750 h 14250"/>
              <a:gd name="T48" fmla="*/ 5750 w 14031"/>
              <a:gd name="T49" fmla="*/ 3719 h 14250"/>
              <a:gd name="T50" fmla="*/ 4937 w 14031"/>
              <a:gd name="T51" fmla="*/ 4563 h 14250"/>
              <a:gd name="T52" fmla="*/ 5750 w 14031"/>
              <a:gd name="T53" fmla="*/ 5406 h 14250"/>
              <a:gd name="T54" fmla="*/ 8343 w 14031"/>
              <a:gd name="T55" fmla="*/ 5406 h 14250"/>
              <a:gd name="T56" fmla="*/ 10749 w 14031"/>
              <a:gd name="T57" fmla="*/ 7812 h 14250"/>
              <a:gd name="T58" fmla="*/ 8343 w 14031"/>
              <a:gd name="T59" fmla="*/ 10218 h 14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31" h="14250">
                <a:moveTo>
                  <a:pt x="0" y="0"/>
                </a:moveTo>
                <a:lnTo>
                  <a:pt x="0" y="0"/>
                </a:lnTo>
                <a:cubicBezTo>
                  <a:pt x="0" y="8843"/>
                  <a:pt x="0" y="8843"/>
                  <a:pt x="0" y="8843"/>
                </a:cubicBezTo>
                <a:cubicBezTo>
                  <a:pt x="0" y="9780"/>
                  <a:pt x="500" y="10624"/>
                  <a:pt x="1312" y="11093"/>
                </a:cubicBezTo>
                <a:cubicBezTo>
                  <a:pt x="7000" y="14249"/>
                  <a:pt x="7000" y="14249"/>
                  <a:pt x="7000" y="14249"/>
                </a:cubicBezTo>
                <a:cubicBezTo>
                  <a:pt x="12718" y="11093"/>
                  <a:pt x="12718" y="11093"/>
                  <a:pt x="12718" y="11093"/>
                </a:cubicBezTo>
                <a:cubicBezTo>
                  <a:pt x="13530" y="10624"/>
                  <a:pt x="14030" y="9780"/>
                  <a:pt x="14030" y="8843"/>
                </a:cubicBezTo>
                <a:cubicBezTo>
                  <a:pt x="14030" y="0"/>
                  <a:pt x="14030" y="0"/>
                  <a:pt x="14030" y="0"/>
                </a:cubicBezTo>
                <a:lnTo>
                  <a:pt x="0" y="0"/>
                </a:lnTo>
                <a:close/>
                <a:moveTo>
                  <a:pt x="8343" y="10218"/>
                </a:moveTo>
                <a:lnTo>
                  <a:pt x="8343" y="10218"/>
                </a:lnTo>
                <a:cubicBezTo>
                  <a:pt x="3687" y="10218"/>
                  <a:pt x="3687" y="10218"/>
                  <a:pt x="3687" y="10218"/>
                </a:cubicBezTo>
                <a:cubicBezTo>
                  <a:pt x="3687" y="8624"/>
                  <a:pt x="3687" y="8624"/>
                  <a:pt x="3687" y="8624"/>
                </a:cubicBezTo>
                <a:cubicBezTo>
                  <a:pt x="8343" y="8624"/>
                  <a:pt x="8343" y="8624"/>
                  <a:pt x="8343" y="8624"/>
                </a:cubicBezTo>
                <a:cubicBezTo>
                  <a:pt x="8780" y="8624"/>
                  <a:pt x="9155" y="8249"/>
                  <a:pt x="9155" y="7812"/>
                </a:cubicBezTo>
                <a:cubicBezTo>
                  <a:pt x="9155" y="7343"/>
                  <a:pt x="8780" y="6969"/>
                  <a:pt x="8343" y="6969"/>
                </a:cubicBezTo>
                <a:cubicBezTo>
                  <a:pt x="5750" y="6969"/>
                  <a:pt x="5750" y="6969"/>
                  <a:pt x="5750" y="6969"/>
                </a:cubicBezTo>
                <a:lnTo>
                  <a:pt x="5750" y="6969"/>
                </a:lnTo>
                <a:cubicBezTo>
                  <a:pt x="4437" y="6969"/>
                  <a:pt x="3344" y="5875"/>
                  <a:pt x="3344" y="4563"/>
                </a:cubicBezTo>
                <a:lnTo>
                  <a:pt x="3344" y="4563"/>
                </a:lnTo>
                <a:cubicBezTo>
                  <a:pt x="3344" y="3250"/>
                  <a:pt x="4437" y="2156"/>
                  <a:pt x="5750" y="2156"/>
                </a:cubicBezTo>
                <a:lnTo>
                  <a:pt x="5750" y="2156"/>
                </a:lnTo>
                <a:cubicBezTo>
                  <a:pt x="10405" y="2156"/>
                  <a:pt x="10405" y="2156"/>
                  <a:pt x="10405" y="2156"/>
                </a:cubicBezTo>
                <a:cubicBezTo>
                  <a:pt x="10405" y="3750"/>
                  <a:pt x="10405" y="3750"/>
                  <a:pt x="10405" y="3750"/>
                </a:cubicBezTo>
                <a:cubicBezTo>
                  <a:pt x="5750" y="3719"/>
                  <a:pt x="5750" y="3719"/>
                  <a:pt x="5750" y="3719"/>
                </a:cubicBezTo>
                <a:cubicBezTo>
                  <a:pt x="5312" y="3719"/>
                  <a:pt x="4937" y="4094"/>
                  <a:pt x="4937" y="4563"/>
                </a:cubicBezTo>
                <a:cubicBezTo>
                  <a:pt x="4937" y="5031"/>
                  <a:pt x="5312" y="5406"/>
                  <a:pt x="5750" y="5406"/>
                </a:cubicBezTo>
                <a:cubicBezTo>
                  <a:pt x="8343" y="5406"/>
                  <a:pt x="8343" y="5406"/>
                  <a:pt x="8343" y="5406"/>
                </a:cubicBezTo>
                <a:cubicBezTo>
                  <a:pt x="9655" y="5406"/>
                  <a:pt x="10749" y="6469"/>
                  <a:pt x="10749" y="7812"/>
                </a:cubicBezTo>
                <a:cubicBezTo>
                  <a:pt x="10749" y="9124"/>
                  <a:pt x="9655" y="10218"/>
                  <a:pt x="8343" y="10218"/>
                </a:cubicBezTo>
                <a:close/>
              </a:path>
            </a:pathLst>
          </a:custGeom>
          <a:gradFill>
            <a:gsLst>
              <a:gs pos="0">
                <a:schemeClr val="accent2">
                  <a:alpha val="15098"/>
                </a:schemeClr>
              </a:gs>
              <a:gs pos="100000">
                <a:schemeClr val="accent2">
                  <a:alpha val="10242"/>
                </a:schemeClr>
              </a:gs>
            </a:gsLst>
            <a:lin ang="17400000" scaled="0"/>
          </a:gradFill>
          <a:ln>
            <a:noFill/>
          </a:ln>
          <a:effectLst>
            <a:outerShdw blurRad="203200" dist="101600" dir="3300000" sx="98000" sy="98000" algn="tl" rotWithShape="0">
              <a:srgbClr val="00295A">
                <a:alpha val="41000"/>
              </a:srgbClr>
            </a:outerShdw>
            <a:softEdge rad="0"/>
          </a:effectLst>
        </p:spPr>
        <p:txBody>
          <a:bodyPr wrap="none" anchor="ctr"/>
          <a:lstStyle/>
          <a:p>
            <a:endParaRPr lang="en-US"/>
          </a:p>
        </p:txBody>
      </p:sp>
      <p:sp>
        <p:nvSpPr>
          <p:cNvPr id="25" name="Text Placeholder 15">
            <a:extLst>
              <a:ext uri="{FF2B5EF4-FFF2-40B4-BE49-F238E27FC236}">
                <a16:creationId xmlns:a16="http://schemas.microsoft.com/office/drawing/2014/main" id="{383287D2-D332-2448-8476-3D99756FF59E}"/>
              </a:ext>
            </a:extLst>
          </p:cNvPr>
          <p:cNvSpPr>
            <a:spLocks noGrp="1"/>
          </p:cNvSpPr>
          <p:nvPr>
            <p:ph type="body" sz="quarter" idx="12" hasCustomPrompt="1"/>
          </p:nvPr>
        </p:nvSpPr>
        <p:spPr>
          <a:xfrm>
            <a:off x="746552" y="5666619"/>
            <a:ext cx="5376862" cy="260351"/>
          </a:xfrm>
          <a:prstGeom prst="rect">
            <a:avLst/>
          </a:prstGeom>
        </p:spPr>
        <p:txBody>
          <a:bodyPr anchor="ctr">
            <a:noAutofit/>
          </a:bodyPr>
          <a:lstStyle>
            <a:lvl1pPr marL="0" indent="0">
              <a:buNone/>
              <a:defRPr sz="1800" b="0" i="0" cap="none" baseline="0">
                <a:solidFill>
                  <a:srgbClr val="008BFF"/>
                </a:solidFill>
                <a:latin typeface="Calibri" panose="020F0502020204030204" pitchFamily="34" charset="0"/>
                <a:ea typeface="Calibri" panose="020F0502020204030204" pitchFamily="34" charset="0"/>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Date (optional)</a:t>
            </a:r>
          </a:p>
        </p:txBody>
      </p:sp>
      <p:sp>
        <p:nvSpPr>
          <p:cNvPr id="26" name="Text Placeholder 15">
            <a:extLst>
              <a:ext uri="{FF2B5EF4-FFF2-40B4-BE49-F238E27FC236}">
                <a16:creationId xmlns:a16="http://schemas.microsoft.com/office/drawing/2014/main" id="{6A97FE8A-D413-5647-BC44-D442C7D8ABF1}"/>
              </a:ext>
            </a:extLst>
          </p:cNvPr>
          <p:cNvSpPr>
            <a:spLocks noGrp="1"/>
          </p:cNvSpPr>
          <p:nvPr>
            <p:ph type="body" sz="quarter" idx="13" hasCustomPrompt="1"/>
          </p:nvPr>
        </p:nvSpPr>
        <p:spPr>
          <a:xfrm>
            <a:off x="746552" y="5316167"/>
            <a:ext cx="5376862" cy="260351"/>
          </a:xfrm>
          <a:prstGeom prst="rect">
            <a:avLst/>
          </a:prstGeom>
        </p:spPr>
        <p:txBody>
          <a:bodyPr anchor="ctr">
            <a:noAutofit/>
          </a:bodyPr>
          <a:lstStyle>
            <a:lvl1pPr marL="228600" marR="0" indent="-228600" algn="l" defTabSz="914400" rtl="0" eaLnBrk="1" fontAlgn="auto" latinLnBrk="0" hangingPunct="1">
              <a:lnSpc>
                <a:spcPct val="90000"/>
              </a:lnSpc>
              <a:spcBef>
                <a:spcPts val="1000"/>
              </a:spcBef>
              <a:spcAft>
                <a:spcPts val="0"/>
              </a:spcAft>
              <a:buClrTx/>
              <a:buSzTx/>
              <a:buNone/>
              <a:tabLst/>
              <a:defRPr sz="1800" b="0" i="0" cap="none"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Speaker Title</a:t>
            </a:r>
          </a:p>
        </p:txBody>
      </p:sp>
      <p:sp>
        <p:nvSpPr>
          <p:cNvPr id="27" name="Text Placeholder 15">
            <a:extLst>
              <a:ext uri="{FF2B5EF4-FFF2-40B4-BE49-F238E27FC236}">
                <a16:creationId xmlns:a16="http://schemas.microsoft.com/office/drawing/2014/main" id="{AFEB5BA0-77CA-FF4B-9D8C-69EBE9143704}"/>
              </a:ext>
            </a:extLst>
          </p:cNvPr>
          <p:cNvSpPr>
            <a:spLocks noGrp="1"/>
          </p:cNvSpPr>
          <p:nvPr>
            <p:ph type="body" sz="quarter" idx="14" hasCustomPrompt="1"/>
          </p:nvPr>
        </p:nvSpPr>
        <p:spPr>
          <a:xfrm>
            <a:off x="746552" y="5056110"/>
            <a:ext cx="5376862" cy="260351"/>
          </a:xfrm>
          <a:prstGeom prst="rect">
            <a:avLst/>
          </a:prstGeom>
        </p:spPr>
        <p:txBody>
          <a:bodyPr anchor="ctr">
            <a:noAutofit/>
          </a:bodyPr>
          <a:lstStyle>
            <a:lvl1pPr marL="0" indent="0">
              <a:buNone/>
              <a:defRPr sz="1800" b="0" i="0" cap="none"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Speaker Name</a:t>
            </a:r>
          </a:p>
        </p:txBody>
      </p:sp>
      <p:sp>
        <p:nvSpPr>
          <p:cNvPr id="31" name="Title 13">
            <a:extLst>
              <a:ext uri="{FF2B5EF4-FFF2-40B4-BE49-F238E27FC236}">
                <a16:creationId xmlns:a16="http://schemas.microsoft.com/office/drawing/2014/main" id="{BF2C6DBA-A7C7-ED40-8C74-AB515D460A1A}"/>
              </a:ext>
            </a:extLst>
          </p:cNvPr>
          <p:cNvSpPr>
            <a:spLocks noGrp="1"/>
          </p:cNvSpPr>
          <p:nvPr>
            <p:ph type="title"/>
          </p:nvPr>
        </p:nvSpPr>
        <p:spPr>
          <a:xfrm>
            <a:off x="753794" y="1790048"/>
            <a:ext cx="7713088" cy="2488428"/>
          </a:xfrm>
          <a:prstGeom prst="rect">
            <a:avLst/>
          </a:prstGeom>
        </p:spPr>
        <p:txBody>
          <a:bodyPr anchor="b">
            <a:normAutofit/>
          </a:bodyPr>
          <a:lstStyle>
            <a:lvl1pPr algn="l">
              <a:lnSpc>
                <a:spcPts val="5400"/>
              </a:lnSpc>
              <a:defRPr sz="6000" b="1" i="0"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811214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Title 13">
            <a:extLst>
              <a:ext uri="{FF2B5EF4-FFF2-40B4-BE49-F238E27FC236}">
                <a16:creationId xmlns:a16="http://schemas.microsoft.com/office/drawing/2014/main" id="{2F4EDB3A-CE88-4446-86E4-9AD26067C945}"/>
              </a:ext>
            </a:extLst>
          </p:cNvPr>
          <p:cNvSpPr>
            <a:spLocks noGrp="1"/>
          </p:cNvSpPr>
          <p:nvPr>
            <p:ph type="title"/>
          </p:nvPr>
        </p:nvSpPr>
        <p:spPr>
          <a:xfrm>
            <a:off x="980446" y="2272867"/>
            <a:ext cx="10229636" cy="1944416"/>
          </a:xfrm>
          <a:prstGeom prst="rect">
            <a:avLst/>
          </a:prstGeom>
        </p:spPr>
        <p:txBody>
          <a:bodyPr anchor="ctr">
            <a:normAutofit/>
          </a:bodyPr>
          <a:lstStyle>
            <a:lvl1pPr algn="ctr">
              <a:lnSpc>
                <a:spcPts val="5400"/>
              </a:lnSpc>
              <a:defRPr sz="5400" b="1" i="0"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26" name="Slide Number Placeholder 25">
            <a:extLst>
              <a:ext uri="{FF2B5EF4-FFF2-40B4-BE49-F238E27FC236}">
                <a16:creationId xmlns:a16="http://schemas.microsoft.com/office/drawing/2014/main" id="{DE10120B-7298-4841-A9A0-07F19608B201}"/>
              </a:ext>
            </a:extLst>
          </p:cNvPr>
          <p:cNvSpPr>
            <a:spLocks noGrp="1"/>
          </p:cNvSpPr>
          <p:nvPr>
            <p:ph type="sldNum" sz="quarter" idx="11"/>
          </p:nvPr>
        </p:nvSpPr>
        <p:spPr>
          <a:xfrm>
            <a:off x="160897"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a:t>
            </a:fld>
            <a:endParaRPr lang="en-US"/>
          </a:p>
        </p:txBody>
      </p:sp>
    </p:spTree>
    <p:extLst>
      <p:ext uri="{BB962C8B-B14F-4D97-AF65-F5344CB8AC3E}">
        <p14:creationId xmlns:p14="http://schemas.microsoft.com/office/powerpoint/2010/main" val="2536500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Content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AF01D5-09AE-1344-98E6-8FD66EDD54E5}"/>
              </a:ext>
            </a:extLst>
          </p:cNvPr>
          <p:cNvSpPr>
            <a:spLocks noGrp="1"/>
          </p:cNvSpPr>
          <p:nvPr>
            <p:ph type="sldNum" sz="quarter" idx="11"/>
          </p:nvPr>
        </p:nvSpPr>
        <p:spPr>
          <a:xfrm>
            <a:off x="160897" y="6511037"/>
            <a:ext cx="400639" cy="200480"/>
          </a:xfrm>
          <a:prstGeom prst="rect">
            <a:avLst/>
          </a:prstGeom>
        </p:spPr>
        <p:txBody>
          <a:bodyPr/>
          <a:lstStyle>
            <a:lvl1pPr>
              <a:defRPr sz="900"/>
            </a:lvl1pPr>
          </a:lstStyle>
          <a:p>
            <a:fld id="{0B4E209A-B732-E041-B035-762E24F34A7B}" type="slidenum">
              <a:rPr lang="en-US" smtClean="0"/>
              <a:pPr/>
              <a:t>‹#›</a:t>
            </a:fld>
            <a:endParaRPr lang="en-US"/>
          </a:p>
        </p:txBody>
      </p:sp>
      <p:sp>
        <p:nvSpPr>
          <p:cNvPr id="20" name="Title 1">
            <a:extLst>
              <a:ext uri="{FF2B5EF4-FFF2-40B4-BE49-F238E27FC236}">
                <a16:creationId xmlns:a16="http://schemas.microsoft.com/office/drawing/2014/main" id="{A3C9B3A8-9345-1A4F-8DEE-AC64D4CD2BC1}"/>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23" name="Content Placeholder 2">
            <a:extLst>
              <a:ext uri="{FF2B5EF4-FFF2-40B4-BE49-F238E27FC236}">
                <a16:creationId xmlns:a16="http://schemas.microsoft.com/office/drawing/2014/main" id="{E0244DDA-1835-814A-9266-14414C3301CB}"/>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2">
                  <a:extLst>
                    <a:ext uri="{96DAC541-7B7A-43D3-8B79-37D633B846F1}">
                      <asvg:svgBlip xmlns:asvg="http://schemas.microsoft.com/office/drawing/2016/SVG/main" r:embed="rId3"/>
                    </a:ext>
                  </a:extLst>
                </a:blip>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4">
                  <a:extLst>
                    <a:ext uri="{96DAC541-7B7A-43D3-8B79-37D633B846F1}">
                      <asvg:svgBlip xmlns:asvg="http://schemas.microsoft.com/office/drawing/2016/SVG/main" r:embed="rId5"/>
                    </a:ext>
                  </a:extLst>
                </a:blip>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6">
                  <a:extLst>
                    <a:ext uri="{96DAC541-7B7A-43D3-8B79-37D633B846F1}">
                      <asvg:svgBlip xmlns:asvg="http://schemas.microsoft.com/office/drawing/2016/SVG/main" r:embed="rId7"/>
                    </a:ext>
                  </a:extLst>
                </a:blip>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8">
                  <a:extLst>
                    <a:ext uri="{96DAC541-7B7A-43D3-8B79-37D633B846F1}">
                      <asvg:svgBlip xmlns:asvg="http://schemas.microsoft.com/office/drawing/2016/SVG/main" r:embed="rId9"/>
                    </a:ext>
                  </a:extLst>
                </a:blip>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2">
                  <a:extLst>
                    <a:ext uri="{96DAC541-7B7A-43D3-8B79-37D633B846F1}">
                      <asvg:svgBlip xmlns:asvg="http://schemas.microsoft.com/office/drawing/2016/SVG/main" r:embed="rId3"/>
                    </a:ext>
                  </a:extLst>
                </a:blip>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4">
                  <a:extLst>
                    <a:ext uri="{96DAC541-7B7A-43D3-8B79-37D633B846F1}">
                      <asvg:svgBlip xmlns:asvg="http://schemas.microsoft.com/office/drawing/2016/SVG/main" r:embed="rId5"/>
                    </a:ext>
                  </a:extLst>
                </a:blip>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40694811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Content (Deep Learning)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AF01D5-09AE-1344-98E6-8FD66EDD54E5}"/>
              </a:ext>
            </a:extLst>
          </p:cNvPr>
          <p:cNvSpPr>
            <a:spLocks noGrp="1"/>
          </p:cNvSpPr>
          <p:nvPr>
            <p:ph type="sldNum" sz="quarter" idx="11"/>
          </p:nvPr>
        </p:nvSpPr>
        <p:spPr>
          <a:xfrm>
            <a:off x="160897" y="6511037"/>
            <a:ext cx="400639" cy="200480"/>
          </a:xfrm>
          <a:prstGeom prst="rect">
            <a:avLst/>
          </a:prstGeom>
        </p:spPr>
        <p:txBody>
          <a:bodyPr/>
          <a:lstStyle>
            <a:lvl1pPr>
              <a:defRPr sz="900"/>
            </a:lvl1pPr>
          </a:lstStyle>
          <a:p>
            <a:fld id="{0B4E209A-B732-E041-B035-762E24F34A7B}" type="slidenum">
              <a:rPr lang="en-US" smtClean="0"/>
              <a:pPr/>
              <a:t>‹#›</a:t>
            </a:fld>
            <a:endParaRPr lang="en-US"/>
          </a:p>
        </p:txBody>
      </p:sp>
      <p:sp>
        <p:nvSpPr>
          <p:cNvPr id="22" name="Title 1">
            <a:extLst>
              <a:ext uri="{FF2B5EF4-FFF2-40B4-BE49-F238E27FC236}">
                <a16:creationId xmlns:a16="http://schemas.microsoft.com/office/drawing/2014/main" id="{751E200B-1471-CD40-A0FF-2AD25E8994DC}"/>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9" name="Content Placeholder 2">
            <a:extLst>
              <a:ext uri="{FF2B5EF4-FFF2-40B4-BE49-F238E27FC236}">
                <a16:creationId xmlns:a16="http://schemas.microsoft.com/office/drawing/2014/main" id="{190D465E-8B16-B94B-BAAA-C724C4A6BA99}"/>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2">
                  <a:extLst>
                    <a:ext uri="{96DAC541-7B7A-43D3-8B79-37D633B846F1}">
                      <asvg:svgBlip xmlns:asvg="http://schemas.microsoft.com/office/drawing/2016/SVG/main" r:embed="rId3"/>
                    </a:ext>
                  </a:extLst>
                </a:blip>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4">
                  <a:extLst>
                    <a:ext uri="{96DAC541-7B7A-43D3-8B79-37D633B846F1}">
                      <asvg:svgBlip xmlns:asvg="http://schemas.microsoft.com/office/drawing/2016/SVG/main" r:embed="rId5"/>
                    </a:ext>
                  </a:extLst>
                </a:blip>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6">
                  <a:extLst>
                    <a:ext uri="{96DAC541-7B7A-43D3-8B79-37D633B846F1}">
                      <asvg:svgBlip xmlns:asvg="http://schemas.microsoft.com/office/drawing/2016/SVG/main" r:embed="rId7"/>
                    </a:ext>
                  </a:extLst>
                </a:blip>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8">
                  <a:extLst>
                    <a:ext uri="{96DAC541-7B7A-43D3-8B79-37D633B846F1}">
                      <asvg:svgBlip xmlns:asvg="http://schemas.microsoft.com/office/drawing/2016/SVG/main" r:embed="rId9"/>
                    </a:ext>
                  </a:extLst>
                </a:blip>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2">
                  <a:extLst>
                    <a:ext uri="{96DAC541-7B7A-43D3-8B79-37D633B846F1}">
                      <asvg:svgBlip xmlns:asvg="http://schemas.microsoft.com/office/drawing/2016/SVG/main" r:embed="rId3"/>
                    </a:ext>
                  </a:extLst>
                </a:blip>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4">
                  <a:extLst>
                    <a:ext uri="{96DAC541-7B7A-43D3-8B79-37D633B846F1}">
                      <asvg:svgBlip xmlns:asvg="http://schemas.microsoft.com/office/drawing/2016/SVG/main" r:embed="rId5"/>
                    </a:ext>
                  </a:extLst>
                </a:blip>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4279911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856F36-B273-0410-16F5-2C8E8A0908A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9F45DAA-8D24-E95F-FEE4-4BA8A046DF85}"/>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6A97B7B1-0F6F-93A9-3051-BE8DAF9BD5C8}"/>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4C9091C5-B9B4-8582-2A80-6FC185C695BA}"/>
              </a:ext>
            </a:extLst>
          </p:cNvPr>
          <p:cNvSpPr>
            <a:spLocks noGrp="1"/>
          </p:cNvSpPr>
          <p:nvPr>
            <p:ph type="dt" sz="half" idx="10"/>
          </p:nvPr>
        </p:nvSpPr>
        <p:spPr/>
        <p:txBody>
          <a:bodyPr/>
          <a:lstStyle/>
          <a:p>
            <a:fld id="{EEC28CB7-7EB0-4A94-934B-4BA92A1F1EA9}" type="datetimeFigureOut">
              <a:rPr lang="cs-CZ" smtClean="0"/>
              <a:t>19.02.2024</a:t>
            </a:fld>
            <a:endParaRPr lang="cs-CZ"/>
          </a:p>
        </p:txBody>
      </p:sp>
      <p:sp>
        <p:nvSpPr>
          <p:cNvPr id="6" name="Zástupný symbol pro zápatí 5">
            <a:extLst>
              <a:ext uri="{FF2B5EF4-FFF2-40B4-BE49-F238E27FC236}">
                <a16:creationId xmlns:a16="http://schemas.microsoft.com/office/drawing/2014/main" id="{75CFF489-D4A4-889E-A99C-F553FD4BD09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E2333A5-FA03-B79D-365C-B434AF438749}"/>
              </a:ext>
            </a:extLst>
          </p:cNvPr>
          <p:cNvSpPr>
            <a:spLocks noGrp="1"/>
          </p:cNvSpPr>
          <p:nvPr>
            <p:ph type="sldNum" sz="quarter" idx="12"/>
          </p:nvPr>
        </p:nvSpPr>
        <p:spPr/>
        <p:txBody>
          <a:bodyPr/>
          <a:lstStyle/>
          <a:p>
            <a:fld id="{2A7E16C0-C485-45C2-A704-3771CFDE005E}" type="slidenum">
              <a:rPr lang="cs-CZ" smtClean="0"/>
              <a:t>‹#›</a:t>
            </a:fld>
            <a:endParaRPr lang="cs-CZ"/>
          </a:p>
        </p:txBody>
      </p:sp>
    </p:spTree>
    <p:extLst>
      <p:ext uri="{BB962C8B-B14F-4D97-AF65-F5344CB8AC3E}">
        <p14:creationId xmlns:p14="http://schemas.microsoft.com/office/powerpoint/2010/main" val="30012788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Content (Syncronized) White">
    <p:bg>
      <p:bgPr>
        <a:solidFill>
          <a:schemeClr val="bg1"/>
        </a:solidFill>
        <a:effectLst/>
      </p:bgPr>
    </p:bg>
    <p:spTree>
      <p:nvGrpSpPr>
        <p:cNvPr id="1" name=""/>
        <p:cNvGrpSpPr/>
        <p:nvPr/>
      </p:nvGrpSpPr>
      <p:grpSpPr>
        <a:xfrm>
          <a:off x="0" y="0"/>
          <a:ext cx="0" cy="0"/>
          <a:chOff x="0" y="0"/>
          <a:chExt cx="0" cy="0"/>
        </a:xfrm>
      </p:grpSpPr>
      <p:pic>
        <p:nvPicPr>
          <p:cNvPr id="8" name="Picture 7" descr="A close-up of a guitar&#10;&#10;Description automatically generated with medium confidence">
            <a:extLst>
              <a:ext uri="{FF2B5EF4-FFF2-40B4-BE49-F238E27FC236}">
                <a16:creationId xmlns:a16="http://schemas.microsoft.com/office/drawing/2014/main" id="{B76ADFD0-3553-F54F-9AD4-594039A0CFF9}"/>
              </a:ext>
            </a:extLst>
          </p:cNvPr>
          <p:cNvPicPr>
            <a:picLocks noChangeAspect="1"/>
          </p:cNvPicPr>
          <p:nvPr userDrawn="1"/>
        </p:nvPicPr>
        <p:blipFill>
          <a:blip r:embed="rId2"/>
          <a:stretch>
            <a:fillRect/>
          </a:stretch>
        </p:blipFill>
        <p:spPr>
          <a:xfrm>
            <a:off x="301660" y="470043"/>
            <a:ext cx="11917839" cy="6703785"/>
          </a:xfrm>
          <a:prstGeom prst="rect">
            <a:avLst/>
          </a:prstGeom>
        </p:spPr>
      </p:pic>
      <p:sp>
        <p:nvSpPr>
          <p:cNvPr id="2" name="Footer Placeholder 1">
            <a:extLst>
              <a:ext uri="{FF2B5EF4-FFF2-40B4-BE49-F238E27FC236}">
                <a16:creationId xmlns:a16="http://schemas.microsoft.com/office/drawing/2014/main" id="{BF7DF6B6-EC0E-0A4B-9576-DB5927A591DE}"/>
              </a:ext>
            </a:extLst>
          </p:cNvPr>
          <p:cNvSpPr>
            <a:spLocks noGrp="1"/>
          </p:cNvSpPr>
          <p:nvPr>
            <p:ph type="ftr" sz="quarter" idx="10"/>
          </p:nvPr>
        </p:nvSpPr>
        <p:spPr>
          <a:xfrm>
            <a:off x="561536" y="6511037"/>
            <a:ext cx="1966275" cy="200480"/>
          </a:xfrm>
          <a:prstGeom prst="rect">
            <a:avLst/>
          </a:prstGeom>
        </p:spPr>
        <p:txBody>
          <a:bodyPr/>
          <a:lstStyle>
            <a:lvl1pPr>
              <a:defRPr sz="900"/>
            </a:lvl1pPr>
          </a:lstStyle>
          <a:p>
            <a:r>
              <a:rPr lang="en-US"/>
              <a:t>Sophos Confidential</a:t>
            </a:r>
          </a:p>
        </p:txBody>
      </p:sp>
      <p:sp>
        <p:nvSpPr>
          <p:cNvPr id="3" name="Slide Number Placeholder 2">
            <a:extLst>
              <a:ext uri="{FF2B5EF4-FFF2-40B4-BE49-F238E27FC236}">
                <a16:creationId xmlns:a16="http://schemas.microsoft.com/office/drawing/2014/main" id="{64AF01D5-09AE-1344-98E6-8FD66EDD54E5}"/>
              </a:ext>
            </a:extLst>
          </p:cNvPr>
          <p:cNvSpPr>
            <a:spLocks noGrp="1"/>
          </p:cNvSpPr>
          <p:nvPr>
            <p:ph type="sldNum" sz="quarter" idx="11"/>
          </p:nvPr>
        </p:nvSpPr>
        <p:spPr>
          <a:xfrm>
            <a:off x="160897" y="6511037"/>
            <a:ext cx="400639" cy="200480"/>
          </a:xfrm>
          <a:prstGeom prst="rect">
            <a:avLst/>
          </a:prstGeom>
        </p:spPr>
        <p:txBody>
          <a:bodyPr/>
          <a:lstStyle>
            <a:lvl1pPr>
              <a:defRPr sz="900"/>
            </a:lvl1pPr>
          </a:lstStyle>
          <a:p>
            <a:fld id="{0B4E209A-B732-E041-B035-762E24F34A7B}" type="slidenum">
              <a:rPr lang="en-US" smtClean="0"/>
              <a:pPr/>
              <a:t>‹#›</a:t>
            </a:fld>
            <a:endParaRPr lang="en-US"/>
          </a:p>
        </p:txBody>
      </p:sp>
      <p:sp>
        <p:nvSpPr>
          <p:cNvPr id="22" name="Title 1">
            <a:extLst>
              <a:ext uri="{FF2B5EF4-FFF2-40B4-BE49-F238E27FC236}">
                <a16:creationId xmlns:a16="http://schemas.microsoft.com/office/drawing/2014/main" id="{431D356D-D8A0-B243-9D57-9E5BE7C113D2}"/>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9" name="Content Placeholder 2">
            <a:extLst>
              <a:ext uri="{FF2B5EF4-FFF2-40B4-BE49-F238E27FC236}">
                <a16:creationId xmlns:a16="http://schemas.microsoft.com/office/drawing/2014/main" id="{A17A8F7F-37C7-AD4D-9B7B-70C57B6FC4C4}"/>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2951171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Content (Data Lake) White">
    <p:bg>
      <p:bgPr>
        <a:solidFill>
          <a:schemeClr val="bg1"/>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with low confidence">
            <a:extLst>
              <a:ext uri="{FF2B5EF4-FFF2-40B4-BE49-F238E27FC236}">
                <a16:creationId xmlns:a16="http://schemas.microsoft.com/office/drawing/2014/main" id="{F3DBAA41-5AAE-BA4A-9A8C-284BACA5E8F1}"/>
              </a:ext>
            </a:extLst>
          </p:cNvPr>
          <p:cNvPicPr>
            <a:picLocks noChangeAspect="1"/>
          </p:cNvPicPr>
          <p:nvPr userDrawn="1"/>
        </p:nvPicPr>
        <p:blipFill>
          <a:blip r:embed="rId2"/>
          <a:stretch>
            <a:fillRect/>
          </a:stretch>
        </p:blipFill>
        <p:spPr>
          <a:xfrm>
            <a:off x="160897" y="90505"/>
            <a:ext cx="12031103" cy="6767495"/>
          </a:xfrm>
          <a:prstGeom prst="rect">
            <a:avLst/>
          </a:prstGeom>
        </p:spPr>
      </p:pic>
      <p:sp>
        <p:nvSpPr>
          <p:cNvPr id="2" name="Footer Placeholder 1">
            <a:extLst>
              <a:ext uri="{FF2B5EF4-FFF2-40B4-BE49-F238E27FC236}">
                <a16:creationId xmlns:a16="http://schemas.microsoft.com/office/drawing/2014/main" id="{BF7DF6B6-EC0E-0A4B-9576-DB5927A591DE}"/>
              </a:ext>
            </a:extLst>
          </p:cNvPr>
          <p:cNvSpPr>
            <a:spLocks noGrp="1"/>
          </p:cNvSpPr>
          <p:nvPr>
            <p:ph type="ftr" sz="quarter" idx="10"/>
          </p:nvPr>
        </p:nvSpPr>
        <p:spPr>
          <a:xfrm>
            <a:off x="561536" y="6511037"/>
            <a:ext cx="1966275" cy="200480"/>
          </a:xfrm>
          <a:prstGeom prst="rect">
            <a:avLst/>
          </a:prstGeom>
        </p:spPr>
        <p:txBody>
          <a:bodyPr/>
          <a:lstStyle>
            <a:lvl1pPr>
              <a:defRPr sz="900"/>
            </a:lvl1pPr>
          </a:lstStyle>
          <a:p>
            <a:r>
              <a:rPr lang="en-US"/>
              <a:t>Sophos Confidential</a:t>
            </a:r>
          </a:p>
        </p:txBody>
      </p:sp>
      <p:sp>
        <p:nvSpPr>
          <p:cNvPr id="3" name="Slide Number Placeholder 2">
            <a:extLst>
              <a:ext uri="{FF2B5EF4-FFF2-40B4-BE49-F238E27FC236}">
                <a16:creationId xmlns:a16="http://schemas.microsoft.com/office/drawing/2014/main" id="{64AF01D5-09AE-1344-98E6-8FD66EDD54E5}"/>
              </a:ext>
            </a:extLst>
          </p:cNvPr>
          <p:cNvSpPr>
            <a:spLocks noGrp="1"/>
          </p:cNvSpPr>
          <p:nvPr>
            <p:ph type="sldNum" sz="quarter" idx="11"/>
          </p:nvPr>
        </p:nvSpPr>
        <p:spPr>
          <a:xfrm>
            <a:off x="160897" y="6511037"/>
            <a:ext cx="400639" cy="200480"/>
          </a:xfrm>
          <a:prstGeom prst="rect">
            <a:avLst/>
          </a:prstGeom>
        </p:spPr>
        <p:txBody>
          <a:bodyPr/>
          <a:lstStyle>
            <a:lvl1pPr>
              <a:defRPr sz="900"/>
            </a:lvl1pPr>
          </a:lstStyle>
          <a:p>
            <a:fld id="{0B4E209A-B732-E041-B035-762E24F34A7B}" type="slidenum">
              <a:rPr lang="en-US" smtClean="0"/>
              <a:pPr/>
              <a:t>‹#›</a:t>
            </a:fld>
            <a:endParaRPr lang="en-US"/>
          </a:p>
        </p:txBody>
      </p:sp>
      <p:sp>
        <p:nvSpPr>
          <p:cNvPr id="22" name="Title 1">
            <a:extLst>
              <a:ext uri="{FF2B5EF4-FFF2-40B4-BE49-F238E27FC236}">
                <a16:creationId xmlns:a16="http://schemas.microsoft.com/office/drawing/2014/main" id="{78DEA9B9-C749-0E4E-AFE7-D42610273589}"/>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9" name="Content Placeholder 2">
            <a:extLst>
              <a:ext uri="{FF2B5EF4-FFF2-40B4-BE49-F238E27FC236}">
                <a16:creationId xmlns:a16="http://schemas.microsoft.com/office/drawing/2014/main" id="{B7FA5922-0B9B-BA49-8868-0CF198002069}"/>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29129226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Content (Mesh) White">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dark, night sky&#10;&#10;Description automatically generated">
            <a:extLst>
              <a:ext uri="{FF2B5EF4-FFF2-40B4-BE49-F238E27FC236}">
                <a16:creationId xmlns:a16="http://schemas.microsoft.com/office/drawing/2014/main" id="{7308CF41-E0A7-6348-8118-224D24A45A73}"/>
              </a:ext>
            </a:extLst>
          </p:cNvPr>
          <p:cNvPicPr>
            <a:picLocks noChangeAspect="1"/>
          </p:cNvPicPr>
          <p:nvPr userDrawn="1"/>
        </p:nvPicPr>
        <p:blipFill>
          <a:blip r:embed="rId2"/>
          <a:stretch>
            <a:fillRect/>
          </a:stretch>
        </p:blipFill>
        <p:spPr>
          <a:xfrm>
            <a:off x="-91669" y="0"/>
            <a:ext cx="12283669" cy="6909564"/>
          </a:xfrm>
          <a:prstGeom prst="rect">
            <a:avLst/>
          </a:prstGeom>
        </p:spPr>
      </p:pic>
      <p:sp>
        <p:nvSpPr>
          <p:cNvPr id="19" name="Title 1">
            <a:extLst>
              <a:ext uri="{FF2B5EF4-FFF2-40B4-BE49-F238E27FC236}">
                <a16:creationId xmlns:a16="http://schemas.microsoft.com/office/drawing/2014/main" id="{C8B3048F-CF8C-CC4F-8CFA-0343F579697B}"/>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2" name="Footer Placeholder 1">
            <a:extLst>
              <a:ext uri="{FF2B5EF4-FFF2-40B4-BE49-F238E27FC236}">
                <a16:creationId xmlns:a16="http://schemas.microsoft.com/office/drawing/2014/main" id="{BF7DF6B6-EC0E-0A4B-9576-DB5927A591DE}"/>
              </a:ext>
            </a:extLst>
          </p:cNvPr>
          <p:cNvSpPr>
            <a:spLocks noGrp="1"/>
          </p:cNvSpPr>
          <p:nvPr>
            <p:ph type="ftr" sz="quarter" idx="10"/>
          </p:nvPr>
        </p:nvSpPr>
        <p:spPr>
          <a:xfrm>
            <a:off x="561536" y="6511037"/>
            <a:ext cx="1966275" cy="200480"/>
          </a:xfrm>
          <a:prstGeom prst="rect">
            <a:avLst/>
          </a:prstGeom>
        </p:spPr>
        <p:txBody>
          <a:bodyPr/>
          <a:lstStyle>
            <a:lvl1pPr>
              <a:defRPr sz="900"/>
            </a:lvl1pPr>
          </a:lstStyle>
          <a:p>
            <a:r>
              <a:rPr lang="en-US"/>
              <a:t>Sophos Confidential</a:t>
            </a:r>
          </a:p>
        </p:txBody>
      </p:sp>
      <p:sp>
        <p:nvSpPr>
          <p:cNvPr id="3" name="Slide Number Placeholder 2">
            <a:extLst>
              <a:ext uri="{FF2B5EF4-FFF2-40B4-BE49-F238E27FC236}">
                <a16:creationId xmlns:a16="http://schemas.microsoft.com/office/drawing/2014/main" id="{64AF01D5-09AE-1344-98E6-8FD66EDD54E5}"/>
              </a:ext>
            </a:extLst>
          </p:cNvPr>
          <p:cNvSpPr>
            <a:spLocks noGrp="1"/>
          </p:cNvSpPr>
          <p:nvPr>
            <p:ph type="sldNum" sz="quarter" idx="11"/>
          </p:nvPr>
        </p:nvSpPr>
        <p:spPr>
          <a:xfrm>
            <a:off x="160897" y="6511037"/>
            <a:ext cx="400639" cy="200480"/>
          </a:xfrm>
          <a:prstGeom prst="rect">
            <a:avLst/>
          </a:prstGeom>
        </p:spPr>
        <p:txBody>
          <a:bodyPr/>
          <a:lstStyle>
            <a:lvl1pPr>
              <a:defRPr sz="900"/>
            </a:lvl1pPr>
          </a:lstStyle>
          <a:p>
            <a:fld id="{0B4E209A-B732-E041-B035-762E24F34A7B}" type="slidenum">
              <a:rPr lang="en-US" smtClean="0"/>
              <a:pPr/>
              <a:t>‹#›</a:t>
            </a:fld>
            <a:endParaRPr lang="en-US"/>
          </a:p>
        </p:txBody>
      </p:sp>
      <p:sp>
        <p:nvSpPr>
          <p:cNvPr id="20" name="Content Placeholder 2">
            <a:extLst>
              <a:ext uri="{FF2B5EF4-FFF2-40B4-BE49-F238E27FC236}">
                <a16:creationId xmlns:a16="http://schemas.microsoft.com/office/drawing/2014/main" id="{8020A3A7-1375-3D42-A1CC-990168C37F8E}"/>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3446121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Content (Blu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4B4A78-C721-124E-A3D9-9652630D4104}"/>
              </a:ext>
            </a:extLst>
          </p:cNvPr>
          <p:cNvSpPr>
            <a:spLocks noGrp="1"/>
          </p:cNvSpPr>
          <p:nvPr>
            <p:ph type="ftr" sz="quarter" idx="10"/>
          </p:nvPr>
        </p:nvSpPr>
        <p:spPr>
          <a:xfrm>
            <a:off x="561536" y="6511037"/>
            <a:ext cx="1966275" cy="200480"/>
          </a:xfrm>
          <a:prstGeom prst="rect">
            <a:avLst/>
          </a:prstGeom>
        </p:spPr>
        <p:txBody>
          <a:bodyPr/>
          <a:lstStyle>
            <a:lvl1pPr>
              <a:defRPr sz="900">
                <a:solidFill>
                  <a:schemeClr val="bg1"/>
                </a:solidFill>
              </a:defRPr>
            </a:lvl1pPr>
          </a:lstStyle>
          <a:p>
            <a:r>
              <a:rPr lang="en-US"/>
              <a:t>Sophos Confidential</a:t>
            </a:r>
          </a:p>
        </p:txBody>
      </p:sp>
      <p:sp>
        <p:nvSpPr>
          <p:cNvPr id="3" name="Slide Number Placeholder 2">
            <a:extLst>
              <a:ext uri="{FF2B5EF4-FFF2-40B4-BE49-F238E27FC236}">
                <a16:creationId xmlns:a16="http://schemas.microsoft.com/office/drawing/2014/main" id="{90533121-7B7E-F948-8795-F5CAEA7945FD}"/>
              </a:ext>
            </a:extLst>
          </p:cNvPr>
          <p:cNvSpPr>
            <a:spLocks noGrp="1"/>
          </p:cNvSpPr>
          <p:nvPr>
            <p:ph type="sldNum" sz="quarter" idx="11"/>
          </p:nvPr>
        </p:nvSpPr>
        <p:spPr>
          <a:xfrm>
            <a:off x="160897"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a:t>
            </a:fld>
            <a:endParaRPr lang="en-US"/>
          </a:p>
        </p:txBody>
      </p:sp>
      <p:sp>
        <p:nvSpPr>
          <p:cNvPr id="16" name="Title 1">
            <a:extLst>
              <a:ext uri="{FF2B5EF4-FFF2-40B4-BE49-F238E27FC236}">
                <a16:creationId xmlns:a16="http://schemas.microsoft.com/office/drawing/2014/main" id="{42264E89-BB40-BF47-9F0E-CC1D1B51B4D4}"/>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BD559187-6CF9-B647-8557-242D15F9DC52}"/>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2">
                  <a:extLst>
                    <a:ext uri="{96DAC541-7B7A-43D3-8B79-37D633B846F1}">
                      <asvg:svgBlip xmlns:asvg="http://schemas.microsoft.com/office/drawing/2016/SVG/main" r:embed="rId3"/>
                    </a:ext>
                  </a:extLst>
                </a:blip>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4">
                  <a:extLst>
                    <a:ext uri="{96DAC541-7B7A-43D3-8B79-37D633B846F1}">
                      <asvg:svgBlip xmlns:asvg="http://schemas.microsoft.com/office/drawing/2016/SVG/main" r:embed="rId5"/>
                    </a:ext>
                  </a:extLst>
                </a:blip>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6">
                  <a:extLst>
                    <a:ext uri="{96DAC541-7B7A-43D3-8B79-37D633B846F1}">
                      <asvg:svgBlip xmlns:asvg="http://schemas.microsoft.com/office/drawing/2016/SVG/main" r:embed="rId7"/>
                    </a:ext>
                  </a:extLst>
                </a:blip>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8">
                  <a:extLst>
                    <a:ext uri="{96DAC541-7B7A-43D3-8B79-37D633B846F1}">
                      <asvg:svgBlip xmlns:asvg="http://schemas.microsoft.com/office/drawing/2016/SVG/main" r:embed="rId9"/>
                    </a:ext>
                  </a:extLst>
                </a:blip>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2">
                  <a:extLst>
                    <a:ext uri="{96DAC541-7B7A-43D3-8B79-37D633B846F1}">
                      <asvg:svgBlip xmlns:asvg="http://schemas.microsoft.com/office/drawing/2016/SVG/main" r:embed="rId3"/>
                    </a:ext>
                  </a:extLst>
                </a:blip>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4">
                  <a:extLst>
                    <a:ext uri="{96DAC541-7B7A-43D3-8B79-37D633B846F1}">
                      <asvg:svgBlip xmlns:asvg="http://schemas.microsoft.com/office/drawing/2016/SVG/main" r:embed="rId5"/>
                    </a:ext>
                  </a:extLst>
                </a:blip>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35938024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Content (Deep Learning)">
    <p:spTree>
      <p:nvGrpSpPr>
        <p:cNvPr id="1" name=""/>
        <p:cNvGrpSpPr/>
        <p:nvPr/>
      </p:nvGrpSpPr>
      <p:grpSpPr>
        <a:xfrm>
          <a:off x="0" y="0"/>
          <a:ext cx="0" cy="0"/>
          <a:chOff x="0" y="0"/>
          <a:chExt cx="0" cy="0"/>
        </a:xfrm>
      </p:grpSpPr>
      <p:pic>
        <p:nvPicPr>
          <p:cNvPr id="14" name="Picture 13" descr="A picture containing light, dark&#10;&#10;Description automatically generated">
            <a:extLst>
              <a:ext uri="{FF2B5EF4-FFF2-40B4-BE49-F238E27FC236}">
                <a16:creationId xmlns:a16="http://schemas.microsoft.com/office/drawing/2014/main" id="{0079E533-5979-8641-B12B-B41D148C7423}"/>
              </a:ext>
            </a:extLst>
          </p:cNvPr>
          <p:cNvPicPr>
            <a:picLocks noChangeAspect="1"/>
          </p:cNvPicPr>
          <p:nvPr userDrawn="1"/>
        </p:nvPicPr>
        <p:blipFill>
          <a:blip r:embed="rId2">
            <a:alphaModFix amt="30000"/>
          </a:blip>
          <a:stretch>
            <a:fillRect/>
          </a:stretch>
        </p:blipFill>
        <p:spPr>
          <a:xfrm>
            <a:off x="1349671" y="803501"/>
            <a:ext cx="10928467" cy="6147263"/>
          </a:xfrm>
          <a:prstGeom prst="rect">
            <a:avLst/>
          </a:prstGeom>
        </p:spPr>
      </p:pic>
      <p:sp>
        <p:nvSpPr>
          <p:cNvPr id="2" name="Footer Placeholder 1">
            <a:extLst>
              <a:ext uri="{FF2B5EF4-FFF2-40B4-BE49-F238E27FC236}">
                <a16:creationId xmlns:a16="http://schemas.microsoft.com/office/drawing/2014/main" id="{664B4A78-C721-124E-A3D9-9652630D4104}"/>
              </a:ext>
            </a:extLst>
          </p:cNvPr>
          <p:cNvSpPr>
            <a:spLocks noGrp="1"/>
          </p:cNvSpPr>
          <p:nvPr>
            <p:ph type="ftr" sz="quarter" idx="10"/>
          </p:nvPr>
        </p:nvSpPr>
        <p:spPr>
          <a:xfrm>
            <a:off x="561536" y="6511037"/>
            <a:ext cx="1966275" cy="200480"/>
          </a:xfrm>
          <a:prstGeom prst="rect">
            <a:avLst/>
          </a:prstGeom>
        </p:spPr>
        <p:txBody>
          <a:bodyPr/>
          <a:lstStyle>
            <a:lvl1pPr>
              <a:defRPr sz="900">
                <a:solidFill>
                  <a:schemeClr val="bg1"/>
                </a:solidFill>
              </a:defRPr>
            </a:lvl1pPr>
          </a:lstStyle>
          <a:p>
            <a:r>
              <a:rPr lang="en-US"/>
              <a:t>Sophos Confidential</a:t>
            </a:r>
          </a:p>
        </p:txBody>
      </p:sp>
      <p:sp>
        <p:nvSpPr>
          <p:cNvPr id="3" name="Slide Number Placeholder 2">
            <a:extLst>
              <a:ext uri="{FF2B5EF4-FFF2-40B4-BE49-F238E27FC236}">
                <a16:creationId xmlns:a16="http://schemas.microsoft.com/office/drawing/2014/main" id="{90533121-7B7E-F948-8795-F5CAEA7945FD}"/>
              </a:ext>
            </a:extLst>
          </p:cNvPr>
          <p:cNvSpPr>
            <a:spLocks noGrp="1"/>
          </p:cNvSpPr>
          <p:nvPr>
            <p:ph type="sldNum" sz="quarter" idx="11"/>
          </p:nvPr>
        </p:nvSpPr>
        <p:spPr>
          <a:xfrm>
            <a:off x="160897"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a:t>
            </a:fld>
            <a:endParaRPr lang="en-US"/>
          </a:p>
        </p:txBody>
      </p:sp>
      <p:sp>
        <p:nvSpPr>
          <p:cNvPr id="17" name="Title 1">
            <a:extLst>
              <a:ext uri="{FF2B5EF4-FFF2-40B4-BE49-F238E27FC236}">
                <a16:creationId xmlns:a16="http://schemas.microsoft.com/office/drawing/2014/main" id="{58CEBCF9-2EE0-6944-8785-A88DDF09985B}"/>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5" name="Content Placeholder 2">
            <a:extLst>
              <a:ext uri="{FF2B5EF4-FFF2-40B4-BE49-F238E27FC236}">
                <a16:creationId xmlns:a16="http://schemas.microsoft.com/office/drawing/2014/main" id="{26ACA67D-9E5C-D344-8133-CDE0B04D8535}"/>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3871908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Content (Syncronized)">
    <p:spTree>
      <p:nvGrpSpPr>
        <p:cNvPr id="1" name=""/>
        <p:cNvGrpSpPr/>
        <p:nvPr/>
      </p:nvGrpSpPr>
      <p:grpSpPr>
        <a:xfrm>
          <a:off x="0" y="0"/>
          <a:ext cx="0" cy="0"/>
          <a:chOff x="0" y="0"/>
          <a:chExt cx="0" cy="0"/>
        </a:xfrm>
      </p:grpSpPr>
      <p:pic>
        <p:nvPicPr>
          <p:cNvPr id="15" name="Picture 14" descr="A black and white image of a guitar with strings&#10;&#10;Description automatically generated with low confidence">
            <a:extLst>
              <a:ext uri="{FF2B5EF4-FFF2-40B4-BE49-F238E27FC236}">
                <a16:creationId xmlns:a16="http://schemas.microsoft.com/office/drawing/2014/main" id="{D11626DB-D600-9641-A392-1E53907B8CD8}"/>
              </a:ext>
            </a:extLst>
          </p:cNvPr>
          <p:cNvPicPr>
            <a:picLocks noChangeAspect="1"/>
          </p:cNvPicPr>
          <p:nvPr userDrawn="1"/>
        </p:nvPicPr>
        <p:blipFill>
          <a:blip r:embed="rId2">
            <a:alphaModFix amt="66000"/>
          </a:blip>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664B4A78-C721-124E-A3D9-9652630D4104}"/>
              </a:ext>
            </a:extLst>
          </p:cNvPr>
          <p:cNvSpPr>
            <a:spLocks noGrp="1"/>
          </p:cNvSpPr>
          <p:nvPr>
            <p:ph type="ftr" sz="quarter" idx="10"/>
          </p:nvPr>
        </p:nvSpPr>
        <p:spPr>
          <a:xfrm>
            <a:off x="561536" y="6511037"/>
            <a:ext cx="1966275" cy="200480"/>
          </a:xfrm>
          <a:prstGeom prst="rect">
            <a:avLst/>
          </a:prstGeom>
        </p:spPr>
        <p:txBody>
          <a:bodyPr/>
          <a:lstStyle>
            <a:lvl1pPr>
              <a:defRPr sz="900">
                <a:solidFill>
                  <a:schemeClr val="bg1"/>
                </a:solidFill>
              </a:defRPr>
            </a:lvl1pPr>
          </a:lstStyle>
          <a:p>
            <a:r>
              <a:rPr lang="en-US"/>
              <a:t>Sophos Confidential</a:t>
            </a:r>
          </a:p>
        </p:txBody>
      </p:sp>
      <p:sp>
        <p:nvSpPr>
          <p:cNvPr id="3" name="Slide Number Placeholder 2">
            <a:extLst>
              <a:ext uri="{FF2B5EF4-FFF2-40B4-BE49-F238E27FC236}">
                <a16:creationId xmlns:a16="http://schemas.microsoft.com/office/drawing/2014/main" id="{90533121-7B7E-F948-8795-F5CAEA7945FD}"/>
              </a:ext>
            </a:extLst>
          </p:cNvPr>
          <p:cNvSpPr>
            <a:spLocks noGrp="1"/>
          </p:cNvSpPr>
          <p:nvPr>
            <p:ph type="sldNum" sz="quarter" idx="11"/>
          </p:nvPr>
        </p:nvSpPr>
        <p:spPr>
          <a:xfrm>
            <a:off x="160897"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a:t>
            </a:fld>
            <a:endParaRPr lang="en-US"/>
          </a:p>
        </p:txBody>
      </p:sp>
      <p:sp>
        <p:nvSpPr>
          <p:cNvPr id="17" name="Title 1">
            <a:extLst>
              <a:ext uri="{FF2B5EF4-FFF2-40B4-BE49-F238E27FC236}">
                <a16:creationId xmlns:a16="http://schemas.microsoft.com/office/drawing/2014/main" id="{4C9A6664-8EC7-2C42-B6FA-C91400EBC03D}"/>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493AAD23-E4F4-FA48-ADDD-F6686EDDD260}"/>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13685148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Content (Data Lak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DE83BDAD-ACD2-7B49-AB13-16EB4ECBB803}"/>
              </a:ext>
            </a:extLst>
          </p:cNvPr>
          <p:cNvPicPr>
            <a:picLocks noChangeAspect="1"/>
          </p:cNvPicPr>
          <p:nvPr userDrawn="1"/>
        </p:nvPicPr>
        <p:blipFill>
          <a:blip r:embed="rId2"/>
          <a:stretch>
            <a:fillRect/>
          </a:stretch>
        </p:blipFill>
        <p:spPr>
          <a:xfrm>
            <a:off x="260414" y="146483"/>
            <a:ext cx="11931586" cy="6711517"/>
          </a:xfrm>
          <a:prstGeom prst="rect">
            <a:avLst/>
          </a:prstGeom>
        </p:spPr>
      </p:pic>
      <p:sp>
        <p:nvSpPr>
          <p:cNvPr id="2" name="Footer Placeholder 1">
            <a:extLst>
              <a:ext uri="{FF2B5EF4-FFF2-40B4-BE49-F238E27FC236}">
                <a16:creationId xmlns:a16="http://schemas.microsoft.com/office/drawing/2014/main" id="{664B4A78-C721-124E-A3D9-9652630D4104}"/>
              </a:ext>
            </a:extLst>
          </p:cNvPr>
          <p:cNvSpPr>
            <a:spLocks noGrp="1"/>
          </p:cNvSpPr>
          <p:nvPr>
            <p:ph type="ftr" sz="quarter" idx="10"/>
          </p:nvPr>
        </p:nvSpPr>
        <p:spPr>
          <a:xfrm>
            <a:off x="561536" y="6511037"/>
            <a:ext cx="1966275" cy="200480"/>
          </a:xfrm>
          <a:prstGeom prst="rect">
            <a:avLst/>
          </a:prstGeom>
        </p:spPr>
        <p:txBody>
          <a:bodyPr/>
          <a:lstStyle>
            <a:lvl1pPr>
              <a:defRPr sz="900">
                <a:solidFill>
                  <a:schemeClr val="bg1"/>
                </a:solidFill>
              </a:defRPr>
            </a:lvl1pPr>
          </a:lstStyle>
          <a:p>
            <a:r>
              <a:rPr lang="en-US"/>
              <a:t>Sophos Confidential</a:t>
            </a:r>
          </a:p>
        </p:txBody>
      </p:sp>
      <p:sp>
        <p:nvSpPr>
          <p:cNvPr id="3" name="Slide Number Placeholder 2">
            <a:extLst>
              <a:ext uri="{FF2B5EF4-FFF2-40B4-BE49-F238E27FC236}">
                <a16:creationId xmlns:a16="http://schemas.microsoft.com/office/drawing/2014/main" id="{90533121-7B7E-F948-8795-F5CAEA7945FD}"/>
              </a:ext>
            </a:extLst>
          </p:cNvPr>
          <p:cNvSpPr>
            <a:spLocks noGrp="1"/>
          </p:cNvSpPr>
          <p:nvPr>
            <p:ph type="sldNum" sz="quarter" idx="11"/>
          </p:nvPr>
        </p:nvSpPr>
        <p:spPr>
          <a:xfrm>
            <a:off x="160897"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a:t>
            </a:fld>
            <a:endParaRPr lang="en-US"/>
          </a:p>
        </p:txBody>
      </p:sp>
      <p:sp>
        <p:nvSpPr>
          <p:cNvPr id="17" name="Title 1">
            <a:extLst>
              <a:ext uri="{FF2B5EF4-FFF2-40B4-BE49-F238E27FC236}">
                <a16:creationId xmlns:a16="http://schemas.microsoft.com/office/drawing/2014/main" id="{E6A5B6D0-01B2-EE44-AE5C-477AB901013E}"/>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5" name="Content Placeholder 2">
            <a:extLst>
              <a:ext uri="{FF2B5EF4-FFF2-40B4-BE49-F238E27FC236}">
                <a16:creationId xmlns:a16="http://schemas.microsoft.com/office/drawing/2014/main" id="{FC178ED6-8F34-4A4A-91C8-6547642C3FAF}"/>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90366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Content (Mesh)">
    <p:spTree>
      <p:nvGrpSpPr>
        <p:cNvPr id="1" name=""/>
        <p:cNvGrpSpPr/>
        <p:nvPr/>
      </p:nvGrpSpPr>
      <p:grpSpPr>
        <a:xfrm>
          <a:off x="0" y="0"/>
          <a:ext cx="0" cy="0"/>
          <a:chOff x="0" y="0"/>
          <a:chExt cx="0" cy="0"/>
        </a:xfrm>
      </p:grpSpPr>
      <p:pic>
        <p:nvPicPr>
          <p:cNvPr id="12" name="Picture 11" descr="A picture containing dark, night sky&#10;&#10;Description automatically generated">
            <a:extLst>
              <a:ext uri="{FF2B5EF4-FFF2-40B4-BE49-F238E27FC236}">
                <a16:creationId xmlns:a16="http://schemas.microsoft.com/office/drawing/2014/main" id="{6A4AD5FD-181E-5049-BDBE-657517AD6CAF}"/>
              </a:ext>
            </a:extLst>
          </p:cNvPr>
          <p:cNvPicPr>
            <a:picLocks noChangeAspect="1"/>
          </p:cNvPicPr>
          <p:nvPr userDrawn="1"/>
        </p:nvPicPr>
        <p:blipFill>
          <a:blip r:embed="rId2">
            <a:alphaModFix amt="29000"/>
          </a:blip>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664B4A78-C721-124E-A3D9-9652630D4104}"/>
              </a:ext>
            </a:extLst>
          </p:cNvPr>
          <p:cNvSpPr>
            <a:spLocks noGrp="1"/>
          </p:cNvSpPr>
          <p:nvPr>
            <p:ph type="ftr" sz="quarter" idx="10"/>
          </p:nvPr>
        </p:nvSpPr>
        <p:spPr>
          <a:xfrm>
            <a:off x="561536" y="6511037"/>
            <a:ext cx="1966275" cy="200480"/>
          </a:xfrm>
          <a:prstGeom prst="rect">
            <a:avLst/>
          </a:prstGeom>
        </p:spPr>
        <p:txBody>
          <a:bodyPr/>
          <a:lstStyle>
            <a:lvl1pPr>
              <a:defRPr sz="900">
                <a:solidFill>
                  <a:schemeClr val="bg1"/>
                </a:solidFill>
              </a:defRPr>
            </a:lvl1pPr>
          </a:lstStyle>
          <a:p>
            <a:r>
              <a:rPr lang="en-US"/>
              <a:t>Sophos Confidential</a:t>
            </a:r>
          </a:p>
        </p:txBody>
      </p:sp>
      <p:sp>
        <p:nvSpPr>
          <p:cNvPr id="3" name="Slide Number Placeholder 2">
            <a:extLst>
              <a:ext uri="{FF2B5EF4-FFF2-40B4-BE49-F238E27FC236}">
                <a16:creationId xmlns:a16="http://schemas.microsoft.com/office/drawing/2014/main" id="{90533121-7B7E-F948-8795-F5CAEA7945FD}"/>
              </a:ext>
            </a:extLst>
          </p:cNvPr>
          <p:cNvSpPr>
            <a:spLocks noGrp="1"/>
          </p:cNvSpPr>
          <p:nvPr>
            <p:ph type="sldNum" sz="quarter" idx="11"/>
          </p:nvPr>
        </p:nvSpPr>
        <p:spPr>
          <a:xfrm>
            <a:off x="160897"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a:t>
            </a:fld>
            <a:endParaRPr lang="en-US"/>
          </a:p>
        </p:txBody>
      </p:sp>
      <p:sp>
        <p:nvSpPr>
          <p:cNvPr id="16" name="Title 1">
            <a:extLst>
              <a:ext uri="{FF2B5EF4-FFF2-40B4-BE49-F238E27FC236}">
                <a16:creationId xmlns:a16="http://schemas.microsoft.com/office/drawing/2014/main" id="{644546D8-FDF7-9C48-82CE-497179717F82}"/>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5A1E1909-63AF-C742-8321-5FBC3A14F5D1}"/>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19968593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ogo + Tagline">
    <p:spTree>
      <p:nvGrpSpPr>
        <p:cNvPr id="1" name=""/>
        <p:cNvGrpSpPr/>
        <p:nvPr/>
      </p:nvGrpSpPr>
      <p:grpSpPr>
        <a:xfrm>
          <a:off x="0" y="0"/>
          <a:ext cx="0" cy="0"/>
          <a:chOff x="0" y="0"/>
          <a:chExt cx="0" cy="0"/>
        </a:xfrm>
      </p:grpSpPr>
      <p:pic>
        <p:nvPicPr>
          <p:cNvPr id="8" name="Picture 7" descr="A picture containing text, clipart&#10;&#10;Description automatically generated">
            <a:extLst>
              <a:ext uri="{FF2B5EF4-FFF2-40B4-BE49-F238E27FC236}">
                <a16:creationId xmlns:a16="http://schemas.microsoft.com/office/drawing/2014/main" id="{6548085D-38F2-984C-B285-E4242B49E803}"/>
              </a:ext>
            </a:extLst>
          </p:cNvPr>
          <p:cNvPicPr>
            <a:picLocks noChangeAspect="1"/>
          </p:cNvPicPr>
          <p:nvPr userDrawn="1"/>
        </p:nvPicPr>
        <p:blipFill>
          <a:blip r:embed="rId2"/>
          <a:stretch>
            <a:fillRect/>
          </a:stretch>
        </p:blipFill>
        <p:spPr>
          <a:xfrm>
            <a:off x="4850130" y="3041650"/>
            <a:ext cx="2501900" cy="723900"/>
          </a:xfrm>
          <a:prstGeom prst="rect">
            <a:avLst/>
          </a:prstGeom>
        </p:spPr>
      </p:pic>
    </p:spTree>
    <p:extLst>
      <p:ext uri="{BB962C8B-B14F-4D97-AF65-F5344CB8AC3E}">
        <p14:creationId xmlns:p14="http://schemas.microsoft.com/office/powerpoint/2010/main" val="19580359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489ECC50-1934-C440-87E4-7E287D4E0256}"/>
              </a:ext>
            </a:extLst>
          </p:cNvPr>
          <p:cNvPicPr>
            <a:picLocks noChangeAspect="1"/>
          </p:cNvPicPr>
          <p:nvPr userDrawn="1"/>
        </p:nvPicPr>
        <p:blipFill>
          <a:blip r:embed="rId2"/>
          <a:stretch>
            <a:fillRect/>
          </a:stretch>
        </p:blipFill>
        <p:spPr>
          <a:xfrm>
            <a:off x="4845050" y="3225800"/>
            <a:ext cx="2501900" cy="406400"/>
          </a:xfrm>
          <a:prstGeom prst="rect">
            <a:avLst/>
          </a:prstGeom>
        </p:spPr>
      </p:pic>
    </p:spTree>
    <p:extLst>
      <p:ext uri="{BB962C8B-B14F-4D97-AF65-F5344CB8AC3E}">
        <p14:creationId xmlns:p14="http://schemas.microsoft.com/office/powerpoint/2010/main" val="2226649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06AC22-790A-7E4F-F413-A707392619BE}"/>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B9EB8EDF-E545-554C-F3E2-026C9ABA5F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7D00DC3-5B71-B4D7-DA15-D3AACD8056C7}"/>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1E787E18-619C-D494-D7D4-8FBC4541F6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3E57D5DE-2149-C8DC-09E3-EF11A3F2F069}"/>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E27CA0D6-622D-A595-F6A4-9ACC1AB3DDA1}"/>
              </a:ext>
            </a:extLst>
          </p:cNvPr>
          <p:cNvSpPr>
            <a:spLocks noGrp="1"/>
          </p:cNvSpPr>
          <p:nvPr>
            <p:ph type="dt" sz="half" idx="10"/>
          </p:nvPr>
        </p:nvSpPr>
        <p:spPr/>
        <p:txBody>
          <a:bodyPr/>
          <a:lstStyle/>
          <a:p>
            <a:fld id="{EEC28CB7-7EB0-4A94-934B-4BA92A1F1EA9}" type="datetimeFigureOut">
              <a:rPr lang="cs-CZ" smtClean="0"/>
              <a:t>19.02.2024</a:t>
            </a:fld>
            <a:endParaRPr lang="cs-CZ"/>
          </a:p>
        </p:txBody>
      </p:sp>
      <p:sp>
        <p:nvSpPr>
          <p:cNvPr id="8" name="Zástupný symbol pro zápatí 7">
            <a:extLst>
              <a:ext uri="{FF2B5EF4-FFF2-40B4-BE49-F238E27FC236}">
                <a16:creationId xmlns:a16="http://schemas.microsoft.com/office/drawing/2014/main" id="{88C89033-35C7-AD39-2FD4-01AF1B680DC4}"/>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E6834D2B-1A66-4A35-344C-E43C6C4A9BCB}"/>
              </a:ext>
            </a:extLst>
          </p:cNvPr>
          <p:cNvSpPr>
            <a:spLocks noGrp="1"/>
          </p:cNvSpPr>
          <p:nvPr>
            <p:ph type="sldNum" sz="quarter" idx="12"/>
          </p:nvPr>
        </p:nvSpPr>
        <p:spPr/>
        <p:txBody>
          <a:bodyPr/>
          <a:lstStyle/>
          <a:p>
            <a:fld id="{2A7E16C0-C485-45C2-A704-3771CFDE005E}" type="slidenum">
              <a:rPr lang="cs-CZ" smtClean="0"/>
              <a:t>‹#›</a:t>
            </a:fld>
            <a:endParaRPr lang="cs-CZ"/>
          </a:p>
        </p:txBody>
      </p:sp>
    </p:spTree>
    <p:extLst>
      <p:ext uri="{BB962C8B-B14F-4D97-AF65-F5344CB8AC3E}">
        <p14:creationId xmlns:p14="http://schemas.microsoft.com/office/powerpoint/2010/main" val="1528404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Single Column (Dark)">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0130" y="284205"/>
            <a:ext cx="11301984" cy="914400"/>
          </a:xfrm>
        </p:spPr>
        <p:txBody>
          <a:bodyPr/>
          <a:lstStyle>
            <a:lvl1pPr>
              <a:defRPr>
                <a:solidFill>
                  <a:schemeClr val="accent1">
                    <a:lumMod val="20000"/>
                    <a:lumOff val="80000"/>
                  </a:schemeClr>
                </a:solidFill>
              </a:defRPr>
            </a:lvl1pPr>
          </a:lstStyle>
          <a:p>
            <a:r>
              <a:rPr lang="en-US"/>
              <a:t>Click to Add a Title</a:t>
            </a:r>
          </a:p>
        </p:txBody>
      </p:sp>
      <p:sp>
        <p:nvSpPr>
          <p:cNvPr id="10" name="Slide Number Placeholder 5"/>
          <p:cNvSpPr>
            <a:spLocks noGrp="1"/>
          </p:cNvSpPr>
          <p:nvPr>
            <p:ph type="sldNum" sz="quarter" idx="12"/>
          </p:nvPr>
        </p:nvSpPr>
        <p:spPr>
          <a:xfrm>
            <a:off x="11677135" y="6478062"/>
            <a:ext cx="507868" cy="365125"/>
          </a:xfrm>
          <a:prstGeom prst="rect">
            <a:avLst/>
          </a:prstGeom>
        </p:spPr>
        <p:txBody>
          <a:bodyPr/>
          <a:lstStyle/>
          <a:p>
            <a:fld id="{602BDA9C-0978-EE47-B544-15FE77EDF278}" type="slidenum">
              <a:rPr lang="en-US" smtClean="0"/>
              <a:t>‹#›</a:t>
            </a:fld>
            <a:endParaRPr lang="en-US"/>
          </a:p>
        </p:txBody>
      </p:sp>
      <p:sp>
        <p:nvSpPr>
          <p:cNvPr id="11" name="Text Placeholder 11"/>
          <p:cNvSpPr>
            <a:spLocks noGrp="1"/>
          </p:cNvSpPr>
          <p:nvPr>
            <p:ph idx="1" hasCustomPrompt="1"/>
          </p:nvPr>
        </p:nvSpPr>
        <p:spPr>
          <a:xfrm>
            <a:off x="420130" y="1332335"/>
            <a:ext cx="11301984" cy="4967675"/>
          </a:xfrm>
          <a:prstGeom prst="rect">
            <a:avLst/>
          </a:prstGeom>
        </p:spPr>
        <p:txBody>
          <a:bodyPr vert="horz" lIns="91440" tIns="45720" rIns="91440" bIns="45720" rtlCol="0">
            <a:normAutofit/>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First Level Bullet</a:t>
            </a:r>
          </a:p>
          <a:p>
            <a:pPr lvl="1"/>
            <a:r>
              <a:rPr lang="en-US"/>
              <a:t>Second Level</a:t>
            </a:r>
          </a:p>
          <a:p>
            <a:pPr lvl="2"/>
            <a:r>
              <a:rPr lang="en-US"/>
              <a:t>Third Level</a:t>
            </a:r>
          </a:p>
          <a:p>
            <a:pPr lvl="3"/>
            <a:r>
              <a:rPr lang="en-US"/>
              <a:t>Fourth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Tree>
    <p:extLst>
      <p:ext uri="{BB962C8B-B14F-4D97-AF65-F5344CB8AC3E}">
        <p14:creationId xmlns:p14="http://schemas.microsoft.com/office/powerpoint/2010/main" val="2762660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Title w/Shield">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0" y="0"/>
            <a:ext cx="6261100" cy="6362700"/>
          </a:xfrm>
          <a:prstGeom prst="rect">
            <a:avLst/>
          </a:prstGeom>
          <a:effectLst/>
        </p:spPr>
      </p:pic>
      <p:sp>
        <p:nvSpPr>
          <p:cNvPr id="9" name="Title 1"/>
          <p:cNvSpPr>
            <a:spLocks noGrp="1"/>
          </p:cNvSpPr>
          <p:nvPr>
            <p:ph type="ctrTitle"/>
          </p:nvPr>
        </p:nvSpPr>
        <p:spPr>
          <a:xfrm>
            <a:off x="1524000" y="1807533"/>
            <a:ext cx="9144000" cy="2387600"/>
          </a:xfrm>
        </p:spPr>
        <p:txBody>
          <a:bodyPr anchor="ctr">
            <a:normAutofit/>
          </a:bodyPr>
          <a:lstStyle>
            <a:lvl1pPr algn="ctr">
              <a:defRPr sz="5400">
                <a:solidFill>
                  <a:schemeClr val="bg1"/>
                </a:solidFill>
                <a:latin typeface="Calibri" charset="0"/>
                <a:ea typeface="Calibri" charset="0"/>
                <a:cs typeface="Calibri" charset="0"/>
              </a:defRPr>
            </a:lvl1pPr>
          </a:lstStyle>
          <a:p>
            <a:r>
              <a:rPr lang="en-US"/>
              <a:t>Click to edit Master title style</a:t>
            </a:r>
          </a:p>
        </p:txBody>
      </p:sp>
      <p:sp>
        <p:nvSpPr>
          <p:cNvPr id="10" name="Text Placeholder 10"/>
          <p:cNvSpPr>
            <a:spLocks noGrp="1"/>
          </p:cNvSpPr>
          <p:nvPr>
            <p:ph type="body" sz="quarter" idx="10" hasCustomPrompt="1"/>
          </p:nvPr>
        </p:nvSpPr>
        <p:spPr>
          <a:xfrm>
            <a:off x="462627" y="5229839"/>
            <a:ext cx="5376672" cy="548640"/>
          </a:xfrm>
          <a:prstGeom prst="rect">
            <a:avLst/>
          </a:prstGeom>
        </p:spPr>
        <p:txBody>
          <a:bodyPr/>
          <a:lstStyle>
            <a:lvl1pPr marL="0" indent="0">
              <a:buNone/>
              <a:defRPr sz="2800" b="1" i="0" cap="none">
                <a:solidFill>
                  <a:schemeClr val="bg2"/>
                </a:solidFill>
                <a:latin typeface="Calibri" charset="0"/>
                <a:ea typeface="Calibri" charset="0"/>
                <a:cs typeface="Calibri" charset="0"/>
              </a:defRPr>
            </a:lvl1pPr>
          </a:lstStyle>
          <a:p>
            <a:r>
              <a:rPr lang="en-US" sz="2400">
                <a:solidFill>
                  <a:srgbClr val="81B9DD"/>
                </a:solidFill>
                <a:latin typeface="Franklin Gothic Demi" charset="0"/>
                <a:ea typeface="Franklin Gothic Demi" charset="0"/>
                <a:cs typeface="Franklin Gothic Demi" charset="0"/>
              </a:rPr>
              <a:t>Speaker Name</a:t>
            </a:r>
          </a:p>
        </p:txBody>
      </p:sp>
      <p:sp>
        <p:nvSpPr>
          <p:cNvPr id="11" name="Text Placeholder 15"/>
          <p:cNvSpPr>
            <a:spLocks noGrp="1"/>
          </p:cNvSpPr>
          <p:nvPr>
            <p:ph type="body" sz="quarter" idx="11" hasCustomPrompt="1"/>
          </p:nvPr>
        </p:nvSpPr>
        <p:spPr>
          <a:xfrm>
            <a:off x="461963" y="5641975"/>
            <a:ext cx="5376862" cy="411480"/>
          </a:xfrm>
          <a:prstGeom prst="rect">
            <a:avLst/>
          </a:prstGeom>
        </p:spPr>
        <p:txBody>
          <a:bodyPr>
            <a:noAutofit/>
          </a:bodyPr>
          <a:lstStyle>
            <a:lvl1pPr marL="0" indent="0">
              <a:buNone/>
              <a:defRPr sz="2400" b="0" i="0" cap="none" baseline="0">
                <a:solidFill>
                  <a:schemeClr val="bg2"/>
                </a:solidFill>
                <a:latin typeface="Calibri" charset="0"/>
                <a:ea typeface="Calibri" charset="0"/>
                <a:cs typeface="Calibri"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Speaker Title</a:t>
            </a:r>
          </a:p>
        </p:txBody>
      </p:sp>
      <p:sp>
        <p:nvSpPr>
          <p:cNvPr id="12" name="Text Placeholder 15"/>
          <p:cNvSpPr>
            <a:spLocks noGrp="1"/>
          </p:cNvSpPr>
          <p:nvPr>
            <p:ph type="body" sz="quarter" idx="12" hasCustomPrompt="1"/>
          </p:nvPr>
        </p:nvSpPr>
        <p:spPr>
          <a:xfrm>
            <a:off x="461963" y="6190615"/>
            <a:ext cx="5376862" cy="411480"/>
          </a:xfrm>
          <a:prstGeom prst="rect">
            <a:avLst/>
          </a:prstGeom>
        </p:spPr>
        <p:txBody>
          <a:bodyPr>
            <a:noAutofit/>
          </a:bodyPr>
          <a:lstStyle>
            <a:lvl1pPr marL="0" indent="0">
              <a:buNone/>
              <a:defRPr sz="2000" b="0" i="0" cap="none" baseline="0">
                <a:solidFill>
                  <a:schemeClr val="bg1"/>
                </a:solidFill>
                <a:latin typeface="Calibri" charset="0"/>
                <a:ea typeface="Calibri" charset="0"/>
                <a:cs typeface="Calibri"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Date (optional)</a:t>
            </a:r>
          </a:p>
        </p:txBody>
      </p:sp>
    </p:spTree>
    <p:extLst>
      <p:ext uri="{BB962C8B-B14F-4D97-AF65-F5344CB8AC3E}">
        <p14:creationId xmlns:p14="http://schemas.microsoft.com/office/powerpoint/2010/main" val="4277086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Title Only (Dark)">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
        <p:nvSpPr>
          <p:cNvPr id="4" name="Title 1">
            <a:extLst>
              <a:ext uri="{FF2B5EF4-FFF2-40B4-BE49-F238E27FC236}">
                <a16:creationId xmlns:a16="http://schemas.microsoft.com/office/drawing/2014/main" id="{B9D7CD09-1F3F-3848-8837-1155E47AAB22}"/>
              </a:ext>
            </a:extLst>
          </p:cNvPr>
          <p:cNvSpPr>
            <a:spLocks noGrp="1"/>
          </p:cNvSpPr>
          <p:nvPr>
            <p:ph type="title" hasCustomPrompt="1"/>
          </p:nvPr>
        </p:nvSpPr>
        <p:spPr>
          <a:xfrm>
            <a:off x="420130" y="284205"/>
            <a:ext cx="11301984" cy="914400"/>
          </a:xfrm>
        </p:spPr>
        <p:txBody>
          <a:bodyPr/>
          <a:lstStyle>
            <a:lvl1pPr>
              <a:defRPr>
                <a:solidFill>
                  <a:schemeClr val="accent1">
                    <a:lumMod val="20000"/>
                    <a:lumOff val="80000"/>
                  </a:schemeClr>
                </a:solidFill>
              </a:defRPr>
            </a:lvl1pPr>
          </a:lstStyle>
          <a:p>
            <a:r>
              <a:rPr lang="en-US"/>
              <a:t>Click to Add a Title</a:t>
            </a:r>
          </a:p>
        </p:txBody>
      </p:sp>
    </p:spTree>
    <p:extLst>
      <p:ext uri="{BB962C8B-B14F-4D97-AF65-F5344CB8AC3E}">
        <p14:creationId xmlns:p14="http://schemas.microsoft.com/office/powerpoint/2010/main" val="11966682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Transition">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838200" y="2002632"/>
            <a:ext cx="10515600" cy="2852737"/>
          </a:xfrm>
        </p:spPr>
        <p:txBody>
          <a:bodyPr anchor="ctr">
            <a:normAutofit/>
          </a:bodyPr>
          <a:lstStyle>
            <a:lvl1pPr algn="ctr">
              <a:defRPr sz="4800" cap="none" baseline="0">
                <a:solidFill>
                  <a:schemeClr val="bg1"/>
                </a:solidFill>
                <a:latin typeface="Calibri" charset="0"/>
                <a:ea typeface="Calibri" charset="0"/>
                <a:cs typeface="Calibri" charset="0"/>
              </a:defRPr>
            </a:lvl1pPr>
          </a:lstStyle>
          <a:p>
            <a:r>
              <a:rPr lang="en-US"/>
              <a:t>Click to edit Master title style</a:t>
            </a:r>
          </a:p>
        </p:txBody>
      </p:sp>
    </p:spTree>
    <p:extLst>
      <p:ext uri="{BB962C8B-B14F-4D97-AF65-F5344CB8AC3E}">
        <p14:creationId xmlns:p14="http://schemas.microsoft.com/office/powerpoint/2010/main" val="3768699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cSld name="End">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1582AB-BC4F-9B40-8C3A-90E456CB7204}"/>
              </a:ext>
            </a:extLst>
          </p:cNvPr>
          <p:cNvPicPr>
            <a:picLocks noChangeAspect="1"/>
          </p:cNvPicPr>
          <p:nvPr userDrawn="1"/>
        </p:nvPicPr>
        <p:blipFill>
          <a:blip r:embed="rId2"/>
          <a:stretch>
            <a:fillRect/>
          </a:stretch>
        </p:blipFill>
        <p:spPr>
          <a:xfrm>
            <a:off x="4386000" y="3144000"/>
            <a:ext cx="3420000" cy="570000"/>
          </a:xfrm>
          <a:prstGeom prst="rect">
            <a:avLst/>
          </a:prstGeom>
        </p:spPr>
      </p:pic>
    </p:spTree>
    <p:extLst>
      <p:ext uri="{BB962C8B-B14F-4D97-AF65-F5344CB8AC3E}">
        <p14:creationId xmlns:p14="http://schemas.microsoft.com/office/powerpoint/2010/main" val="38675960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a Title</a:t>
            </a:r>
          </a:p>
        </p:txBody>
      </p:sp>
      <p:sp>
        <p:nvSpPr>
          <p:cNvPr id="4" name="Footer Placeholder 3"/>
          <p:cNvSpPr>
            <a:spLocks noGrp="1"/>
          </p:cNvSpPr>
          <p:nvPr>
            <p:ph type="ftr" sz="quarter" idx="11"/>
          </p:nvPr>
        </p:nvSpPr>
        <p:spPr>
          <a:xfrm>
            <a:off x="561536" y="6511037"/>
            <a:ext cx="1966275" cy="200480"/>
          </a:xfrm>
          <a:prstGeom prst="rect">
            <a:avLst/>
          </a:prstGeom>
        </p:spPr>
        <p:txBody>
          <a:bodyPr/>
          <a:lstStyle/>
          <a:p>
            <a:r>
              <a:rPr lang="en-GB"/>
              <a:t>Sophos Confidential</a:t>
            </a:r>
          </a:p>
        </p:txBody>
      </p:sp>
      <p:sp>
        <p:nvSpPr>
          <p:cNvPr id="5" name="Slide Number Placeholder 4"/>
          <p:cNvSpPr>
            <a:spLocks noGrp="1"/>
          </p:cNvSpPr>
          <p:nvPr>
            <p:ph type="sldNum" sz="quarter" idx="12"/>
          </p:nvPr>
        </p:nvSpPr>
        <p:spPr>
          <a:xfrm>
            <a:off x="160897" y="6511037"/>
            <a:ext cx="400639" cy="200480"/>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9562253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1_Single Column (Dark)">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0130" y="284205"/>
            <a:ext cx="11301984" cy="914400"/>
          </a:xfrm>
        </p:spPr>
        <p:txBody>
          <a:bodyPr/>
          <a:lstStyle>
            <a:lvl1pPr>
              <a:defRPr>
                <a:solidFill>
                  <a:schemeClr val="accent1">
                    <a:lumMod val="20000"/>
                    <a:lumOff val="80000"/>
                  </a:schemeClr>
                </a:solidFill>
              </a:defRPr>
            </a:lvl1pPr>
          </a:lstStyle>
          <a:p>
            <a:r>
              <a:rPr lang="en-US"/>
              <a:t>Click to Add a Title</a:t>
            </a:r>
          </a:p>
        </p:txBody>
      </p:sp>
      <p:sp>
        <p:nvSpPr>
          <p:cNvPr id="9" name="Footer Placeholder 4"/>
          <p:cNvSpPr>
            <a:spLocks noGrp="1"/>
          </p:cNvSpPr>
          <p:nvPr>
            <p:ph type="ftr" sz="quarter" idx="11"/>
          </p:nvPr>
        </p:nvSpPr>
        <p:spPr>
          <a:xfrm>
            <a:off x="6979507" y="6478062"/>
            <a:ext cx="4536989" cy="365125"/>
          </a:xfrm>
          <a:prstGeom prst="rect">
            <a:avLst/>
          </a:prstGeom>
        </p:spPr>
        <p:txBody>
          <a:bodyPr/>
          <a:lstStyle/>
          <a:p>
            <a:r>
              <a:rPr lang="en-GB"/>
              <a:t>Sophos Confidential</a:t>
            </a:r>
          </a:p>
        </p:txBody>
      </p:sp>
      <p:sp>
        <p:nvSpPr>
          <p:cNvPr id="10" name="Slide Number Placeholder 5"/>
          <p:cNvSpPr>
            <a:spLocks noGrp="1"/>
          </p:cNvSpPr>
          <p:nvPr>
            <p:ph type="sldNum" sz="quarter" idx="12"/>
          </p:nvPr>
        </p:nvSpPr>
        <p:spPr>
          <a:xfrm>
            <a:off x="11677135" y="6478062"/>
            <a:ext cx="507868" cy="365125"/>
          </a:xfrm>
          <a:prstGeom prst="rect">
            <a:avLst/>
          </a:prstGeom>
        </p:spPr>
        <p:txBody>
          <a:bodyPr/>
          <a:lstStyle/>
          <a:p>
            <a:fld id="{330EA680-D336-4FF7-8B7A-9848BB0A1C32}" type="slidenum">
              <a:rPr lang="en-GB" smtClean="0"/>
              <a:t>‹#›</a:t>
            </a:fld>
            <a:endParaRPr lang="en-GB"/>
          </a:p>
        </p:txBody>
      </p:sp>
      <p:sp>
        <p:nvSpPr>
          <p:cNvPr id="11" name="Text Placeholder 11"/>
          <p:cNvSpPr>
            <a:spLocks noGrp="1"/>
          </p:cNvSpPr>
          <p:nvPr>
            <p:ph idx="1" hasCustomPrompt="1"/>
          </p:nvPr>
        </p:nvSpPr>
        <p:spPr>
          <a:xfrm>
            <a:off x="420130" y="1332335"/>
            <a:ext cx="11301984" cy="4967675"/>
          </a:xfrm>
          <a:prstGeom prst="rect">
            <a:avLst/>
          </a:prstGeom>
        </p:spPr>
        <p:txBody>
          <a:bodyPr vert="horz" lIns="91440" tIns="45720" rIns="91440" bIns="45720" rtlCol="0">
            <a:normAutofit/>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First Level Bullet</a:t>
            </a:r>
          </a:p>
          <a:p>
            <a:pPr lvl="1"/>
            <a:r>
              <a:rPr lang="en-US"/>
              <a:t>Second Level</a:t>
            </a:r>
          </a:p>
          <a:p>
            <a:pPr lvl="2"/>
            <a:r>
              <a:rPr lang="en-US"/>
              <a:t>Third Level</a:t>
            </a:r>
          </a:p>
          <a:p>
            <a:pPr lvl="3"/>
            <a:r>
              <a:rPr lang="en-US"/>
              <a:t>Fourth Level</a:t>
            </a:r>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Tree>
    <p:extLst>
      <p:ext uri="{BB962C8B-B14F-4D97-AF65-F5344CB8AC3E}">
        <p14:creationId xmlns:p14="http://schemas.microsoft.com/office/powerpoint/2010/main" val="11407132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cSld name="1_Transition">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838200" y="2002632"/>
            <a:ext cx="10515600" cy="2852737"/>
          </a:xfrm>
        </p:spPr>
        <p:txBody>
          <a:bodyPr anchor="ctr">
            <a:normAutofit/>
          </a:bodyPr>
          <a:lstStyle>
            <a:lvl1pPr algn="ctr">
              <a:defRPr sz="4800" cap="none" baseline="0">
                <a:solidFill>
                  <a:schemeClr val="bg1"/>
                </a:solidFill>
                <a:latin typeface="Calibri" charset="0"/>
                <a:ea typeface="Calibri" charset="0"/>
                <a:cs typeface="Calibri" charset="0"/>
              </a:defRPr>
            </a:lvl1pPr>
          </a:lstStyle>
          <a:p>
            <a:r>
              <a:rPr lang="en-US"/>
              <a:t>Click to edit Master title style</a:t>
            </a:r>
          </a:p>
        </p:txBody>
      </p:sp>
      <p:sp>
        <p:nvSpPr>
          <p:cNvPr id="7" name="Footer Placeholder 4"/>
          <p:cNvSpPr>
            <a:spLocks noGrp="1"/>
          </p:cNvSpPr>
          <p:nvPr>
            <p:ph type="ftr" sz="quarter" idx="13"/>
          </p:nvPr>
        </p:nvSpPr>
        <p:spPr>
          <a:xfrm>
            <a:off x="7411307" y="178128"/>
            <a:ext cx="4536989" cy="365125"/>
          </a:xfrm>
          <a:prstGeom prst="rect">
            <a:avLst/>
          </a:prstGeom>
        </p:spPr>
        <p:txBody>
          <a:bodyPr/>
          <a:lstStyle>
            <a:lvl1pPr>
              <a:defRPr sz="2000" b="1"/>
            </a:lvl1pPr>
          </a:lstStyle>
          <a:p>
            <a:r>
              <a:rPr lang="en-GB"/>
              <a:t>Sophos Confidential</a:t>
            </a:r>
          </a:p>
        </p:txBody>
      </p:sp>
      <p:sp>
        <p:nvSpPr>
          <p:cNvPr id="8" name="Slide Number Placeholder 5"/>
          <p:cNvSpPr>
            <a:spLocks noGrp="1"/>
          </p:cNvSpPr>
          <p:nvPr>
            <p:ph type="sldNum" sz="quarter" idx="12"/>
          </p:nvPr>
        </p:nvSpPr>
        <p:spPr>
          <a:xfrm>
            <a:off x="11677135" y="6478062"/>
            <a:ext cx="507868"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3036277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cSld name="Dark Subtitle">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0130" y="284205"/>
            <a:ext cx="11301984" cy="914400"/>
          </a:xfrm>
        </p:spPr>
        <p:txBody>
          <a:bodyPr/>
          <a:lstStyle>
            <a:lvl1pPr>
              <a:defRPr>
                <a:solidFill>
                  <a:schemeClr val="accent1">
                    <a:lumMod val="20000"/>
                    <a:lumOff val="80000"/>
                  </a:schemeClr>
                </a:solidFill>
              </a:defRPr>
            </a:lvl1pPr>
          </a:lstStyle>
          <a:p>
            <a:r>
              <a:rPr lang="en-US"/>
              <a:t>Click to Add a Title</a:t>
            </a:r>
          </a:p>
        </p:txBody>
      </p:sp>
      <p:sp>
        <p:nvSpPr>
          <p:cNvPr id="9" name="Footer Placeholder 4"/>
          <p:cNvSpPr>
            <a:spLocks noGrp="1"/>
          </p:cNvSpPr>
          <p:nvPr>
            <p:ph type="ftr" sz="quarter" idx="11"/>
          </p:nvPr>
        </p:nvSpPr>
        <p:spPr>
          <a:xfrm>
            <a:off x="6979507" y="6478062"/>
            <a:ext cx="4536989" cy="365125"/>
          </a:xfrm>
          <a:prstGeom prst="rect">
            <a:avLst/>
          </a:prstGeom>
        </p:spPr>
        <p:txBody>
          <a:bodyPr/>
          <a:lstStyle/>
          <a:p>
            <a:r>
              <a:rPr lang="en-GB"/>
              <a:t>Sophos Confidential</a:t>
            </a:r>
          </a:p>
        </p:txBody>
      </p:sp>
      <p:sp>
        <p:nvSpPr>
          <p:cNvPr id="10" name="Slide Number Placeholder 5"/>
          <p:cNvSpPr>
            <a:spLocks noGrp="1"/>
          </p:cNvSpPr>
          <p:nvPr>
            <p:ph type="sldNum" sz="quarter" idx="12"/>
          </p:nvPr>
        </p:nvSpPr>
        <p:spPr>
          <a:xfrm>
            <a:off x="11677135" y="6478062"/>
            <a:ext cx="507868" cy="365125"/>
          </a:xfrm>
          <a:prstGeom prst="rect">
            <a:avLst/>
          </a:prstGeom>
        </p:spPr>
        <p:txBody>
          <a:bodyPr/>
          <a:lstStyle/>
          <a:p>
            <a:fld id="{330EA680-D336-4FF7-8B7A-9848BB0A1C32}" type="slidenum">
              <a:rPr lang="en-GB" smtClean="0"/>
              <a:t>‹#›</a:t>
            </a:fld>
            <a:endParaRPr lang="en-GB"/>
          </a:p>
        </p:txBody>
      </p:sp>
      <p:sp>
        <p:nvSpPr>
          <p:cNvPr id="11" name="Text Placeholder 11"/>
          <p:cNvSpPr>
            <a:spLocks noGrp="1"/>
          </p:cNvSpPr>
          <p:nvPr>
            <p:ph idx="1" hasCustomPrompt="1"/>
          </p:nvPr>
        </p:nvSpPr>
        <p:spPr>
          <a:xfrm>
            <a:off x="420130" y="1532709"/>
            <a:ext cx="11301984" cy="4767301"/>
          </a:xfrm>
          <a:prstGeom prst="rect">
            <a:avLst/>
          </a:prstGeom>
        </p:spPr>
        <p:txBody>
          <a:bodyPr vert="horz" lIns="91440" tIns="45720" rIns="91440" bIns="45720" rtlCol="0">
            <a:normAutofit/>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First Level Bullet</a:t>
            </a:r>
          </a:p>
          <a:p>
            <a:pPr lvl="1"/>
            <a:r>
              <a:rPr lang="en-US"/>
              <a:t>Second Level</a:t>
            </a:r>
          </a:p>
          <a:p>
            <a:pPr lvl="2"/>
            <a:r>
              <a:rPr lang="en-US"/>
              <a:t>Third Level</a:t>
            </a:r>
          </a:p>
          <a:p>
            <a:pPr lvl="3"/>
            <a:r>
              <a:rPr lang="en-US"/>
              <a:t>Fourth Level</a:t>
            </a:r>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
        <p:nvSpPr>
          <p:cNvPr id="14" name="Content Placeholder 3"/>
          <p:cNvSpPr>
            <a:spLocks noGrp="1"/>
          </p:cNvSpPr>
          <p:nvPr>
            <p:ph sz="quarter" idx="13" hasCustomPrompt="1"/>
          </p:nvPr>
        </p:nvSpPr>
        <p:spPr>
          <a:xfrm>
            <a:off x="420688" y="997764"/>
            <a:ext cx="11301412" cy="419100"/>
          </a:xfrm>
        </p:spPr>
        <p:txBody>
          <a:bodyPr>
            <a:noAutofit/>
          </a:bodyPr>
          <a:lstStyle>
            <a:lvl1pPr marL="0" indent="0">
              <a:buNone/>
              <a:defRPr sz="2400" i="1">
                <a:solidFill>
                  <a:schemeClr val="accent3">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10427770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f Section + Descripcion 1">
  <p:cSld name="Title of Section + Descripcion 1">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1093920" y="3396633"/>
            <a:ext cx="10115200" cy="6564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60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2" name="Google Shape;72;p14"/>
          <p:cNvSpPr txBox="1">
            <a:spLocks noGrp="1"/>
          </p:cNvSpPr>
          <p:nvPr>
            <p:ph type="subTitle" idx="1"/>
          </p:nvPr>
        </p:nvSpPr>
        <p:spPr>
          <a:xfrm>
            <a:off x="1125767" y="4906824"/>
            <a:ext cx="6844800" cy="1172400"/>
          </a:xfrm>
          <a:prstGeom prst="rect">
            <a:avLst/>
          </a:prstGeom>
        </p:spPr>
        <p:txBody>
          <a:bodyPr spcFirstLastPara="1" wrap="square" lIns="91425" tIns="91425" rIns="91425" bIns="91425" anchor="t" anchorCtr="0">
            <a:noAutofit/>
          </a:bodyPr>
          <a:lstStyle>
            <a:lvl1pPr lvl="0" rtl="0">
              <a:lnSpc>
                <a:spcPct val="100000"/>
              </a:lnSpc>
              <a:spcBef>
                <a:spcPts val="267"/>
              </a:spcBef>
              <a:spcAft>
                <a:spcPts val="0"/>
              </a:spcAft>
              <a:buSzPts val="1400"/>
              <a:buNone/>
              <a:defRPr sz="2133">
                <a:latin typeface="+mn-l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426604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9CBDC2-51F4-2B01-9799-035B082CC85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CF20872E-5437-9E7D-5184-6F4F0B485438}"/>
              </a:ext>
            </a:extLst>
          </p:cNvPr>
          <p:cNvSpPr>
            <a:spLocks noGrp="1"/>
          </p:cNvSpPr>
          <p:nvPr>
            <p:ph type="dt" sz="half" idx="10"/>
          </p:nvPr>
        </p:nvSpPr>
        <p:spPr/>
        <p:txBody>
          <a:bodyPr/>
          <a:lstStyle/>
          <a:p>
            <a:fld id="{EEC28CB7-7EB0-4A94-934B-4BA92A1F1EA9}" type="datetimeFigureOut">
              <a:rPr lang="cs-CZ" smtClean="0"/>
              <a:t>19.02.2024</a:t>
            </a:fld>
            <a:endParaRPr lang="cs-CZ"/>
          </a:p>
        </p:txBody>
      </p:sp>
      <p:sp>
        <p:nvSpPr>
          <p:cNvPr id="4" name="Zástupný symbol pro zápatí 3">
            <a:extLst>
              <a:ext uri="{FF2B5EF4-FFF2-40B4-BE49-F238E27FC236}">
                <a16:creationId xmlns:a16="http://schemas.microsoft.com/office/drawing/2014/main" id="{C6EF19FD-45FF-4068-43B9-B44EC019EDD7}"/>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5D907D5F-8521-4791-F3D9-9E179CFAD3A1}"/>
              </a:ext>
            </a:extLst>
          </p:cNvPr>
          <p:cNvSpPr>
            <a:spLocks noGrp="1"/>
          </p:cNvSpPr>
          <p:nvPr>
            <p:ph type="sldNum" sz="quarter" idx="12"/>
          </p:nvPr>
        </p:nvSpPr>
        <p:spPr/>
        <p:txBody>
          <a:bodyPr/>
          <a:lstStyle/>
          <a:p>
            <a:fld id="{2A7E16C0-C485-45C2-A704-3771CFDE005E}" type="slidenum">
              <a:rPr lang="cs-CZ" smtClean="0"/>
              <a:t>‹#›</a:t>
            </a:fld>
            <a:endParaRPr lang="cs-CZ"/>
          </a:p>
        </p:txBody>
      </p:sp>
    </p:spTree>
    <p:extLst>
      <p:ext uri="{BB962C8B-B14F-4D97-AF65-F5344CB8AC3E}">
        <p14:creationId xmlns:p14="http://schemas.microsoft.com/office/powerpoint/2010/main" val="15081230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Freeform 1">
            <a:extLst>
              <a:ext uri="{FF2B5EF4-FFF2-40B4-BE49-F238E27FC236}">
                <a16:creationId xmlns:a16="http://schemas.microsoft.com/office/drawing/2014/main" id="{E1BC6336-ECFE-3C4D-A26E-3D0B733B70E7}"/>
              </a:ext>
            </a:extLst>
          </p:cNvPr>
          <p:cNvSpPr>
            <a:spLocks noChangeArrowheads="1"/>
          </p:cNvSpPr>
          <p:nvPr userDrawn="1"/>
        </p:nvSpPr>
        <p:spPr bwMode="auto">
          <a:xfrm>
            <a:off x="8105083" y="-1"/>
            <a:ext cx="2908673" cy="2953463"/>
          </a:xfrm>
          <a:custGeom>
            <a:avLst/>
            <a:gdLst>
              <a:gd name="T0" fmla="*/ 0 w 14031"/>
              <a:gd name="T1" fmla="*/ 0 h 14250"/>
              <a:gd name="T2" fmla="*/ 0 w 14031"/>
              <a:gd name="T3" fmla="*/ 0 h 14250"/>
              <a:gd name="T4" fmla="*/ 0 w 14031"/>
              <a:gd name="T5" fmla="*/ 8843 h 14250"/>
              <a:gd name="T6" fmla="*/ 1312 w 14031"/>
              <a:gd name="T7" fmla="*/ 11093 h 14250"/>
              <a:gd name="T8" fmla="*/ 7000 w 14031"/>
              <a:gd name="T9" fmla="*/ 14249 h 14250"/>
              <a:gd name="T10" fmla="*/ 12718 w 14031"/>
              <a:gd name="T11" fmla="*/ 11093 h 14250"/>
              <a:gd name="T12" fmla="*/ 14030 w 14031"/>
              <a:gd name="T13" fmla="*/ 8843 h 14250"/>
              <a:gd name="T14" fmla="*/ 14030 w 14031"/>
              <a:gd name="T15" fmla="*/ 0 h 14250"/>
              <a:gd name="T16" fmla="*/ 0 w 14031"/>
              <a:gd name="T17" fmla="*/ 0 h 14250"/>
              <a:gd name="T18" fmla="*/ 8343 w 14031"/>
              <a:gd name="T19" fmla="*/ 10218 h 14250"/>
              <a:gd name="T20" fmla="*/ 8343 w 14031"/>
              <a:gd name="T21" fmla="*/ 10218 h 14250"/>
              <a:gd name="T22" fmla="*/ 3687 w 14031"/>
              <a:gd name="T23" fmla="*/ 10218 h 14250"/>
              <a:gd name="T24" fmla="*/ 3687 w 14031"/>
              <a:gd name="T25" fmla="*/ 8624 h 14250"/>
              <a:gd name="T26" fmla="*/ 8343 w 14031"/>
              <a:gd name="T27" fmla="*/ 8624 h 14250"/>
              <a:gd name="T28" fmla="*/ 9155 w 14031"/>
              <a:gd name="T29" fmla="*/ 7812 h 14250"/>
              <a:gd name="T30" fmla="*/ 8343 w 14031"/>
              <a:gd name="T31" fmla="*/ 6969 h 14250"/>
              <a:gd name="T32" fmla="*/ 5750 w 14031"/>
              <a:gd name="T33" fmla="*/ 6969 h 14250"/>
              <a:gd name="T34" fmla="*/ 5750 w 14031"/>
              <a:gd name="T35" fmla="*/ 6969 h 14250"/>
              <a:gd name="T36" fmla="*/ 3344 w 14031"/>
              <a:gd name="T37" fmla="*/ 4563 h 14250"/>
              <a:gd name="T38" fmla="*/ 3344 w 14031"/>
              <a:gd name="T39" fmla="*/ 4563 h 14250"/>
              <a:gd name="T40" fmla="*/ 5750 w 14031"/>
              <a:gd name="T41" fmla="*/ 2156 h 14250"/>
              <a:gd name="T42" fmla="*/ 5750 w 14031"/>
              <a:gd name="T43" fmla="*/ 2156 h 14250"/>
              <a:gd name="T44" fmla="*/ 10405 w 14031"/>
              <a:gd name="T45" fmla="*/ 2156 h 14250"/>
              <a:gd name="T46" fmla="*/ 10405 w 14031"/>
              <a:gd name="T47" fmla="*/ 3750 h 14250"/>
              <a:gd name="T48" fmla="*/ 5750 w 14031"/>
              <a:gd name="T49" fmla="*/ 3719 h 14250"/>
              <a:gd name="T50" fmla="*/ 4937 w 14031"/>
              <a:gd name="T51" fmla="*/ 4563 h 14250"/>
              <a:gd name="T52" fmla="*/ 5750 w 14031"/>
              <a:gd name="T53" fmla="*/ 5406 h 14250"/>
              <a:gd name="T54" fmla="*/ 8343 w 14031"/>
              <a:gd name="T55" fmla="*/ 5406 h 14250"/>
              <a:gd name="T56" fmla="*/ 10749 w 14031"/>
              <a:gd name="T57" fmla="*/ 7812 h 14250"/>
              <a:gd name="T58" fmla="*/ 8343 w 14031"/>
              <a:gd name="T59" fmla="*/ 10218 h 14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31" h="14250">
                <a:moveTo>
                  <a:pt x="0" y="0"/>
                </a:moveTo>
                <a:lnTo>
                  <a:pt x="0" y="0"/>
                </a:lnTo>
                <a:cubicBezTo>
                  <a:pt x="0" y="8843"/>
                  <a:pt x="0" y="8843"/>
                  <a:pt x="0" y="8843"/>
                </a:cubicBezTo>
                <a:cubicBezTo>
                  <a:pt x="0" y="9780"/>
                  <a:pt x="500" y="10624"/>
                  <a:pt x="1312" y="11093"/>
                </a:cubicBezTo>
                <a:cubicBezTo>
                  <a:pt x="7000" y="14249"/>
                  <a:pt x="7000" y="14249"/>
                  <a:pt x="7000" y="14249"/>
                </a:cubicBezTo>
                <a:cubicBezTo>
                  <a:pt x="12718" y="11093"/>
                  <a:pt x="12718" y="11093"/>
                  <a:pt x="12718" y="11093"/>
                </a:cubicBezTo>
                <a:cubicBezTo>
                  <a:pt x="13530" y="10624"/>
                  <a:pt x="14030" y="9780"/>
                  <a:pt x="14030" y="8843"/>
                </a:cubicBezTo>
                <a:cubicBezTo>
                  <a:pt x="14030" y="0"/>
                  <a:pt x="14030" y="0"/>
                  <a:pt x="14030" y="0"/>
                </a:cubicBezTo>
                <a:lnTo>
                  <a:pt x="0" y="0"/>
                </a:lnTo>
                <a:close/>
                <a:moveTo>
                  <a:pt x="8343" y="10218"/>
                </a:moveTo>
                <a:lnTo>
                  <a:pt x="8343" y="10218"/>
                </a:lnTo>
                <a:cubicBezTo>
                  <a:pt x="3687" y="10218"/>
                  <a:pt x="3687" y="10218"/>
                  <a:pt x="3687" y="10218"/>
                </a:cubicBezTo>
                <a:cubicBezTo>
                  <a:pt x="3687" y="8624"/>
                  <a:pt x="3687" y="8624"/>
                  <a:pt x="3687" y="8624"/>
                </a:cubicBezTo>
                <a:cubicBezTo>
                  <a:pt x="8343" y="8624"/>
                  <a:pt x="8343" y="8624"/>
                  <a:pt x="8343" y="8624"/>
                </a:cubicBezTo>
                <a:cubicBezTo>
                  <a:pt x="8780" y="8624"/>
                  <a:pt x="9155" y="8249"/>
                  <a:pt x="9155" y="7812"/>
                </a:cubicBezTo>
                <a:cubicBezTo>
                  <a:pt x="9155" y="7343"/>
                  <a:pt x="8780" y="6969"/>
                  <a:pt x="8343" y="6969"/>
                </a:cubicBezTo>
                <a:cubicBezTo>
                  <a:pt x="5750" y="6969"/>
                  <a:pt x="5750" y="6969"/>
                  <a:pt x="5750" y="6969"/>
                </a:cubicBezTo>
                <a:lnTo>
                  <a:pt x="5750" y="6969"/>
                </a:lnTo>
                <a:cubicBezTo>
                  <a:pt x="4437" y="6969"/>
                  <a:pt x="3344" y="5875"/>
                  <a:pt x="3344" y="4563"/>
                </a:cubicBezTo>
                <a:lnTo>
                  <a:pt x="3344" y="4563"/>
                </a:lnTo>
                <a:cubicBezTo>
                  <a:pt x="3344" y="3250"/>
                  <a:pt x="4437" y="2156"/>
                  <a:pt x="5750" y="2156"/>
                </a:cubicBezTo>
                <a:lnTo>
                  <a:pt x="5750" y="2156"/>
                </a:lnTo>
                <a:cubicBezTo>
                  <a:pt x="10405" y="2156"/>
                  <a:pt x="10405" y="2156"/>
                  <a:pt x="10405" y="2156"/>
                </a:cubicBezTo>
                <a:cubicBezTo>
                  <a:pt x="10405" y="3750"/>
                  <a:pt x="10405" y="3750"/>
                  <a:pt x="10405" y="3750"/>
                </a:cubicBezTo>
                <a:cubicBezTo>
                  <a:pt x="5750" y="3719"/>
                  <a:pt x="5750" y="3719"/>
                  <a:pt x="5750" y="3719"/>
                </a:cubicBezTo>
                <a:cubicBezTo>
                  <a:pt x="5312" y="3719"/>
                  <a:pt x="4937" y="4094"/>
                  <a:pt x="4937" y="4563"/>
                </a:cubicBezTo>
                <a:cubicBezTo>
                  <a:pt x="4937" y="5031"/>
                  <a:pt x="5312" y="5406"/>
                  <a:pt x="5750" y="5406"/>
                </a:cubicBezTo>
                <a:cubicBezTo>
                  <a:pt x="8343" y="5406"/>
                  <a:pt x="8343" y="5406"/>
                  <a:pt x="8343" y="5406"/>
                </a:cubicBezTo>
                <a:cubicBezTo>
                  <a:pt x="9655" y="5406"/>
                  <a:pt x="10749" y="6469"/>
                  <a:pt x="10749" y="7812"/>
                </a:cubicBezTo>
                <a:cubicBezTo>
                  <a:pt x="10749" y="9124"/>
                  <a:pt x="9655" y="10218"/>
                  <a:pt x="8343" y="10218"/>
                </a:cubicBezTo>
                <a:close/>
              </a:path>
            </a:pathLst>
          </a:custGeom>
          <a:gradFill>
            <a:gsLst>
              <a:gs pos="0">
                <a:schemeClr val="accent2">
                  <a:alpha val="15098"/>
                </a:schemeClr>
              </a:gs>
              <a:gs pos="100000">
                <a:schemeClr val="accent2">
                  <a:alpha val="10242"/>
                </a:schemeClr>
              </a:gs>
            </a:gsLst>
            <a:lin ang="17400000" scaled="0"/>
          </a:gradFill>
          <a:ln>
            <a:noFill/>
          </a:ln>
          <a:effectLst>
            <a:outerShdw blurRad="203200" dist="101600" dir="3300000" sx="98000" sy="98000" algn="tl" rotWithShape="0">
              <a:srgbClr val="00295A">
                <a:alpha val="41000"/>
              </a:srgbClr>
            </a:outerShdw>
            <a:softEdge rad="0"/>
          </a:effectLst>
        </p:spPr>
        <p:txBody>
          <a:bodyPr wrap="none" anchor="ctr"/>
          <a:lstStyle/>
          <a:p>
            <a:endParaRPr lang="en-US"/>
          </a:p>
        </p:txBody>
      </p:sp>
      <p:sp>
        <p:nvSpPr>
          <p:cNvPr id="25" name="Text Placeholder 15">
            <a:extLst>
              <a:ext uri="{FF2B5EF4-FFF2-40B4-BE49-F238E27FC236}">
                <a16:creationId xmlns:a16="http://schemas.microsoft.com/office/drawing/2014/main" id="{383287D2-D332-2448-8476-3D99756FF59E}"/>
              </a:ext>
            </a:extLst>
          </p:cNvPr>
          <p:cNvSpPr>
            <a:spLocks noGrp="1"/>
          </p:cNvSpPr>
          <p:nvPr>
            <p:ph type="body" sz="quarter" idx="12" hasCustomPrompt="1"/>
          </p:nvPr>
        </p:nvSpPr>
        <p:spPr>
          <a:xfrm>
            <a:off x="746552" y="5666619"/>
            <a:ext cx="5376862" cy="260351"/>
          </a:xfrm>
          <a:prstGeom prst="rect">
            <a:avLst/>
          </a:prstGeom>
        </p:spPr>
        <p:txBody>
          <a:bodyPr anchor="ctr">
            <a:noAutofit/>
          </a:bodyPr>
          <a:lstStyle>
            <a:lvl1pPr marL="0" indent="0">
              <a:buNone/>
              <a:defRPr sz="1800" b="0" i="0" cap="none" baseline="0">
                <a:solidFill>
                  <a:srgbClr val="008BFF"/>
                </a:solidFill>
                <a:latin typeface="Calibri" panose="020F0502020204030204" pitchFamily="34" charset="0"/>
                <a:ea typeface="Calibri" panose="020F0502020204030204" pitchFamily="34" charset="0"/>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Date (optional)</a:t>
            </a:r>
          </a:p>
        </p:txBody>
      </p:sp>
      <p:sp>
        <p:nvSpPr>
          <p:cNvPr id="26" name="Text Placeholder 15">
            <a:extLst>
              <a:ext uri="{FF2B5EF4-FFF2-40B4-BE49-F238E27FC236}">
                <a16:creationId xmlns:a16="http://schemas.microsoft.com/office/drawing/2014/main" id="{6A97FE8A-D413-5647-BC44-D442C7D8ABF1}"/>
              </a:ext>
            </a:extLst>
          </p:cNvPr>
          <p:cNvSpPr>
            <a:spLocks noGrp="1"/>
          </p:cNvSpPr>
          <p:nvPr>
            <p:ph type="body" sz="quarter" idx="13" hasCustomPrompt="1"/>
          </p:nvPr>
        </p:nvSpPr>
        <p:spPr>
          <a:xfrm>
            <a:off x="746552" y="5316167"/>
            <a:ext cx="5376862" cy="260351"/>
          </a:xfrm>
          <a:prstGeom prst="rect">
            <a:avLst/>
          </a:prstGeom>
        </p:spPr>
        <p:txBody>
          <a:bodyPr anchor="ctr">
            <a:noAutofit/>
          </a:bodyPr>
          <a:lstStyle>
            <a:lvl1pPr marL="228600" marR="0" indent="-228600" algn="l" defTabSz="914400" rtl="0" eaLnBrk="1" fontAlgn="auto" latinLnBrk="0" hangingPunct="1">
              <a:lnSpc>
                <a:spcPct val="90000"/>
              </a:lnSpc>
              <a:spcBef>
                <a:spcPts val="1000"/>
              </a:spcBef>
              <a:spcAft>
                <a:spcPts val="0"/>
              </a:spcAft>
              <a:buClrTx/>
              <a:buSzTx/>
              <a:buNone/>
              <a:tabLst/>
              <a:defRPr sz="1800" b="0" i="0" cap="none"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Speaker Title</a:t>
            </a:r>
          </a:p>
        </p:txBody>
      </p:sp>
      <p:sp>
        <p:nvSpPr>
          <p:cNvPr id="27" name="Text Placeholder 15">
            <a:extLst>
              <a:ext uri="{FF2B5EF4-FFF2-40B4-BE49-F238E27FC236}">
                <a16:creationId xmlns:a16="http://schemas.microsoft.com/office/drawing/2014/main" id="{AFEB5BA0-77CA-FF4B-9D8C-69EBE9143704}"/>
              </a:ext>
            </a:extLst>
          </p:cNvPr>
          <p:cNvSpPr>
            <a:spLocks noGrp="1"/>
          </p:cNvSpPr>
          <p:nvPr>
            <p:ph type="body" sz="quarter" idx="14" hasCustomPrompt="1"/>
          </p:nvPr>
        </p:nvSpPr>
        <p:spPr>
          <a:xfrm>
            <a:off x="746552" y="5056110"/>
            <a:ext cx="5376862" cy="260351"/>
          </a:xfrm>
          <a:prstGeom prst="rect">
            <a:avLst/>
          </a:prstGeom>
        </p:spPr>
        <p:txBody>
          <a:bodyPr anchor="ctr">
            <a:noAutofit/>
          </a:bodyPr>
          <a:lstStyle>
            <a:lvl1pPr marL="0" indent="0">
              <a:buNone/>
              <a:defRPr sz="1800" b="0" i="0" cap="none"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Speaker Name</a:t>
            </a:r>
          </a:p>
        </p:txBody>
      </p:sp>
      <p:sp>
        <p:nvSpPr>
          <p:cNvPr id="31" name="Title 13">
            <a:extLst>
              <a:ext uri="{FF2B5EF4-FFF2-40B4-BE49-F238E27FC236}">
                <a16:creationId xmlns:a16="http://schemas.microsoft.com/office/drawing/2014/main" id="{BF2C6DBA-A7C7-ED40-8C74-AB515D460A1A}"/>
              </a:ext>
            </a:extLst>
          </p:cNvPr>
          <p:cNvSpPr>
            <a:spLocks noGrp="1"/>
          </p:cNvSpPr>
          <p:nvPr>
            <p:ph type="title"/>
          </p:nvPr>
        </p:nvSpPr>
        <p:spPr>
          <a:xfrm>
            <a:off x="753794" y="1790048"/>
            <a:ext cx="7713088" cy="2488428"/>
          </a:xfrm>
          <a:prstGeom prst="rect">
            <a:avLst/>
          </a:prstGeom>
        </p:spPr>
        <p:txBody>
          <a:bodyPr anchor="b">
            <a:normAutofit/>
          </a:bodyPr>
          <a:lstStyle>
            <a:lvl1pPr algn="l">
              <a:lnSpc>
                <a:spcPts val="5400"/>
              </a:lnSpc>
              <a:defRPr sz="6000" b="1" i="0"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4" name="Footer Placeholder 24">
            <a:extLst>
              <a:ext uri="{FF2B5EF4-FFF2-40B4-BE49-F238E27FC236}">
                <a16:creationId xmlns:a16="http://schemas.microsoft.com/office/drawing/2014/main" id="{8545FAA0-CFCC-8C4A-BAF7-A51210A74968}"/>
              </a:ext>
            </a:extLst>
          </p:cNvPr>
          <p:cNvSpPr>
            <a:spLocks noGrp="1"/>
          </p:cNvSpPr>
          <p:nvPr>
            <p:ph type="ftr" sz="quarter" idx="10"/>
          </p:nvPr>
        </p:nvSpPr>
        <p:spPr>
          <a:xfrm>
            <a:off x="216096" y="6511037"/>
            <a:ext cx="1966275" cy="200480"/>
          </a:xfrm>
        </p:spPr>
        <p:txBody>
          <a:bodyPr/>
          <a:lstStyle>
            <a:lvl1pPr>
              <a:defRPr sz="900">
                <a:solidFill>
                  <a:schemeClr val="bg1"/>
                </a:solidFill>
              </a:defRPr>
            </a:lvl1pPr>
          </a:lstStyle>
          <a:p>
            <a:r>
              <a:rPr lang="en-US"/>
              <a:t>Sophos Confidential</a:t>
            </a:r>
          </a:p>
        </p:txBody>
      </p:sp>
    </p:spTree>
    <p:extLst>
      <p:ext uri="{BB962C8B-B14F-4D97-AF65-F5344CB8AC3E}">
        <p14:creationId xmlns:p14="http://schemas.microsoft.com/office/powerpoint/2010/main" val="2727124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5" name="Freeform 1">
            <a:extLst>
              <a:ext uri="{FF2B5EF4-FFF2-40B4-BE49-F238E27FC236}">
                <a16:creationId xmlns:a16="http://schemas.microsoft.com/office/drawing/2014/main" id="{E1BC6336-ECFE-3C4D-A26E-3D0B733B70E7}"/>
              </a:ext>
            </a:extLst>
          </p:cNvPr>
          <p:cNvSpPr>
            <a:spLocks noChangeArrowheads="1"/>
          </p:cNvSpPr>
          <p:nvPr userDrawn="1"/>
        </p:nvSpPr>
        <p:spPr bwMode="auto">
          <a:xfrm>
            <a:off x="8105083" y="-1"/>
            <a:ext cx="2908673" cy="2953463"/>
          </a:xfrm>
          <a:custGeom>
            <a:avLst/>
            <a:gdLst>
              <a:gd name="T0" fmla="*/ 0 w 14031"/>
              <a:gd name="T1" fmla="*/ 0 h 14250"/>
              <a:gd name="T2" fmla="*/ 0 w 14031"/>
              <a:gd name="T3" fmla="*/ 0 h 14250"/>
              <a:gd name="T4" fmla="*/ 0 w 14031"/>
              <a:gd name="T5" fmla="*/ 8843 h 14250"/>
              <a:gd name="T6" fmla="*/ 1312 w 14031"/>
              <a:gd name="T7" fmla="*/ 11093 h 14250"/>
              <a:gd name="T8" fmla="*/ 7000 w 14031"/>
              <a:gd name="T9" fmla="*/ 14249 h 14250"/>
              <a:gd name="T10" fmla="*/ 12718 w 14031"/>
              <a:gd name="T11" fmla="*/ 11093 h 14250"/>
              <a:gd name="T12" fmla="*/ 14030 w 14031"/>
              <a:gd name="T13" fmla="*/ 8843 h 14250"/>
              <a:gd name="T14" fmla="*/ 14030 w 14031"/>
              <a:gd name="T15" fmla="*/ 0 h 14250"/>
              <a:gd name="T16" fmla="*/ 0 w 14031"/>
              <a:gd name="T17" fmla="*/ 0 h 14250"/>
              <a:gd name="T18" fmla="*/ 8343 w 14031"/>
              <a:gd name="T19" fmla="*/ 10218 h 14250"/>
              <a:gd name="T20" fmla="*/ 8343 w 14031"/>
              <a:gd name="T21" fmla="*/ 10218 h 14250"/>
              <a:gd name="T22" fmla="*/ 3687 w 14031"/>
              <a:gd name="T23" fmla="*/ 10218 h 14250"/>
              <a:gd name="T24" fmla="*/ 3687 w 14031"/>
              <a:gd name="T25" fmla="*/ 8624 h 14250"/>
              <a:gd name="T26" fmla="*/ 8343 w 14031"/>
              <a:gd name="T27" fmla="*/ 8624 h 14250"/>
              <a:gd name="T28" fmla="*/ 9155 w 14031"/>
              <a:gd name="T29" fmla="*/ 7812 h 14250"/>
              <a:gd name="T30" fmla="*/ 8343 w 14031"/>
              <a:gd name="T31" fmla="*/ 6969 h 14250"/>
              <a:gd name="T32" fmla="*/ 5750 w 14031"/>
              <a:gd name="T33" fmla="*/ 6969 h 14250"/>
              <a:gd name="T34" fmla="*/ 5750 w 14031"/>
              <a:gd name="T35" fmla="*/ 6969 h 14250"/>
              <a:gd name="T36" fmla="*/ 3344 w 14031"/>
              <a:gd name="T37" fmla="*/ 4563 h 14250"/>
              <a:gd name="T38" fmla="*/ 3344 w 14031"/>
              <a:gd name="T39" fmla="*/ 4563 h 14250"/>
              <a:gd name="T40" fmla="*/ 5750 w 14031"/>
              <a:gd name="T41" fmla="*/ 2156 h 14250"/>
              <a:gd name="T42" fmla="*/ 5750 w 14031"/>
              <a:gd name="T43" fmla="*/ 2156 h 14250"/>
              <a:gd name="T44" fmla="*/ 10405 w 14031"/>
              <a:gd name="T45" fmla="*/ 2156 h 14250"/>
              <a:gd name="T46" fmla="*/ 10405 w 14031"/>
              <a:gd name="T47" fmla="*/ 3750 h 14250"/>
              <a:gd name="T48" fmla="*/ 5750 w 14031"/>
              <a:gd name="T49" fmla="*/ 3719 h 14250"/>
              <a:gd name="T50" fmla="*/ 4937 w 14031"/>
              <a:gd name="T51" fmla="*/ 4563 h 14250"/>
              <a:gd name="T52" fmla="*/ 5750 w 14031"/>
              <a:gd name="T53" fmla="*/ 5406 h 14250"/>
              <a:gd name="T54" fmla="*/ 8343 w 14031"/>
              <a:gd name="T55" fmla="*/ 5406 h 14250"/>
              <a:gd name="T56" fmla="*/ 10749 w 14031"/>
              <a:gd name="T57" fmla="*/ 7812 h 14250"/>
              <a:gd name="T58" fmla="*/ 8343 w 14031"/>
              <a:gd name="T59" fmla="*/ 10218 h 14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31" h="14250">
                <a:moveTo>
                  <a:pt x="0" y="0"/>
                </a:moveTo>
                <a:lnTo>
                  <a:pt x="0" y="0"/>
                </a:lnTo>
                <a:cubicBezTo>
                  <a:pt x="0" y="8843"/>
                  <a:pt x="0" y="8843"/>
                  <a:pt x="0" y="8843"/>
                </a:cubicBezTo>
                <a:cubicBezTo>
                  <a:pt x="0" y="9780"/>
                  <a:pt x="500" y="10624"/>
                  <a:pt x="1312" y="11093"/>
                </a:cubicBezTo>
                <a:cubicBezTo>
                  <a:pt x="7000" y="14249"/>
                  <a:pt x="7000" y="14249"/>
                  <a:pt x="7000" y="14249"/>
                </a:cubicBezTo>
                <a:cubicBezTo>
                  <a:pt x="12718" y="11093"/>
                  <a:pt x="12718" y="11093"/>
                  <a:pt x="12718" y="11093"/>
                </a:cubicBezTo>
                <a:cubicBezTo>
                  <a:pt x="13530" y="10624"/>
                  <a:pt x="14030" y="9780"/>
                  <a:pt x="14030" y="8843"/>
                </a:cubicBezTo>
                <a:cubicBezTo>
                  <a:pt x="14030" y="0"/>
                  <a:pt x="14030" y="0"/>
                  <a:pt x="14030" y="0"/>
                </a:cubicBezTo>
                <a:lnTo>
                  <a:pt x="0" y="0"/>
                </a:lnTo>
                <a:close/>
                <a:moveTo>
                  <a:pt x="8343" y="10218"/>
                </a:moveTo>
                <a:lnTo>
                  <a:pt x="8343" y="10218"/>
                </a:lnTo>
                <a:cubicBezTo>
                  <a:pt x="3687" y="10218"/>
                  <a:pt x="3687" y="10218"/>
                  <a:pt x="3687" y="10218"/>
                </a:cubicBezTo>
                <a:cubicBezTo>
                  <a:pt x="3687" y="8624"/>
                  <a:pt x="3687" y="8624"/>
                  <a:pt x="3687" y="8624"/>
                </a:cubicBezTo>
                <a:cubicBezTo>
                  <a:pt x="8343" y="8624"/>
                  <a:pt x="8343" y="8624"/>
                  <a:pt x="8343" y="8624"/>
                </a:cubicBezTo>
                <a:cubicBezTo>
                  <a:pt x="8780" y="8624"/>
                  <a:pt x="9155" y="8249"/>
                  <a:pt x="9155" y="7812"/>
                </a:cubicBezTo>
                <a:cubicBezTo>
                  <a:pt x="9155" y="7343"/>
                  <a:pt x="8780" y="6969"/>
                  <a:pt x="8343" y="6969"/>
                </a:cubicBezTo>
                <a:cubicBezTo>
                  <a:pt x="5750" y="6969"/>
                  <a:pt x="5750" y="6969"/>
                  <a:pt x="5750" y="6969"/>
                </a:cubicBezTo>
                <a:lnTo>
                  <a:pt x="5750" y="6969"/>
                </a:lnTo>
                <a:cubicBezTo>
                  <a:pt x="4437" y="6969"/>
                  <a:pt x="3344" y="5875"/>
                  <a:pt x="3344" y="4563"/>
                </a:cubicBezTo>
                <a:lnTo>
                  <a:pt x="3344" y="4563"/>
                </a:lnTo>
                <a:cubicBezTo>
                  <a:pt x="3344" y="3250"/>
                  <a:pt x="4437" y="2156"/>
                  <a:pt x="5750" y="2156"/>
                </a:cubicBezTo>
                <a:lnTo>
                  <a:pt x="5750" y="2156"/>
                </a:lnTo>
                <a:cubicBezTo>
                  <a:pt x="10405" y="2156"/>
                  <a:pt x="10405" y="2156"/>
                  <a:pt x="10405" y="2156"/>
                </a:cubicBezTo>
                <a:cubicBezTo>
                  <a:pt x="10405" y="3750"/>
                  <a:pt x="10405" y="3750"/>
                  <a:pt x="10405" y="3750"/>
                </a:cubicBezTo>
                <a:cubicBezTo>
                  <a:pt x="5750" y="3719"/>
                  <a:pt x="5750" y="3719"/>
                  <a:pt x="5750" y="3719"/>
                </a:cubicBezTo>
                <a:cubicBezTo>
                  <a:pt x="5312" y="3719"/>
                  <a:pt x="4937" y="4094"/>
                  <a:pt x="4937" y="4563"/>
                </a:cubicBezTo>
                <a:cubicBezTo>
                  <a:pt x="4937" y="5031"/>
                  <a:pt x="5312" y="5406"/>
                  <a:pt x="5750" y="5406"/>
                </a:cubicBezTo>
                <a:cubicBezTo>
                  <a:pt x="8343" y="5406"/>
                  <a:pt x="8343" y="5406"/>
                  <a:pt x="8343" y="5406"/>
                </a:cubicBezTo>
                <a:cubicBezTo>
                  <a:pt x="9655" y="5406"/>
                  <a:pt x="10749" y="6469"/>
                  <a:pt x="10749" y="7812"/>
                </a:cubicBezTo>
                <a:cubicBezTo>
                  <a:pt x="10749" y="9124"/>
                  <a:pt x="9655" y="10218"/>
                  <a:pt x="8343" y="10218"/>
                </a:cubicBezTo>
                <a:close/>
              </a:path>
            </a:pathLst>
          </a:custGeom>
          <a:gradFill>
            <a:gsLst>
              <a:gs pos="0">
                <a:schemeClr val="accent2">
                  <a:alpha val="15098"/>
                </a:schemeClr>
              </a:gs>
              <a:gs pos="100000">
                <a:schemeClr val="accent2">
                  <a:alpha val="10242"/>
                </a:schemeClr>
              </a:gs>
            </a:gsLst>
            <a:lin ang="17400000" scaled="0"/>
          </a:gradFill>
          <a:ln>
            <a:noFill/>
          </a:ln>
          <a:effectLst>
            <a:outerShdw blurRad="203200" dist="101600" dir="3300000" sx="98000" sy="98000" algn="tl" rotWithShape="0">
              <a:srgbClr val="00295A">
                <a:alpha val="41000"/>
              </a:srgbClr>
            </a:outerShdw>
            <a:softEdge rad="0"/>
          </a:effectLst>
        </p:spPr>
        <p:txBody>
          <a:bodyPr wrap="none" anchor="ctr"/>
          <a:lstStyle/>
          <a:p>
            <a:endParaRPr lang="en-US"/>
          </a:p>
        </p:txBody>
      </p:sp>
      <p:sp>
        <p:nvSpPr>
          <p:cNvPr id="25" name="Text Placeholder 15">
            <a:extLst>
              <a:ext uri="{FF2B5EF4-FFF2-40B4-BE49-F238E27FC236}">
                <a16:creationId xmlns:a16="http://schemas.microsoft.com/office/drawing/2014/main" id="{383287D2-D332-2448-8476-3D99756FF59E}"/>
              </a:ext>
            </a:extLst>
          </p:cNvPr>
          <p:cNvSpPr>
            <a:spLocks noGrp="1"/>
          </p:cNvSpPr>
          <p:nvPr>
            <p:ph type="body" sz="quarter" idx="12" hasCustomPrompt="1"/>
          </p:nvPr>
        </p:nvSpPr>
        <p:spPr>
          <a:xfrm>
            <a:off x="746552" y="5666619"/>
            <a:ext cx="5376862" cy="260351"/>
          </a:xfrm>
          <a:prstGeom prst="rect">
            <a:avLst/>
          </a:prstGeom>
        </p:spPr>
        <p:txBody>
          <a:bodyPr anchor="ctr">
            <a:noAutofit/>
          </a:bodyPr>
          <a:lstStyle>
            <a:lvl1pPr marL="0" indent="0">
              <a:buNone/>
              <a:defRPr sz="1800" b="0" i="0" cap="none" baseline="0">
                <a:solidFill>
                  <a:srgbClr val="008BFF"/>
                </a:solidFill>
                <a:latin typeface="Calibri" panose="020F0502020204030204" pitchFamily="34" charset="0"/>
                <a:ea typeface="Calibri" panose="020F0502020204030204" pitchFamily="34" charset="0"/>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Date (optional)</a:t>
            </a:r>
          </a:p>
        </p:txBody>
      </p:sp>
      <p:sp>
        <p:nvSpPr>
          <p:cNvPr id="26" name="Text Placeholder 15">
            <a:extLst>
              <a:ext uri="{FF2B5EF4-FFF2-40B4-BE49-F238E27FC236}">
                <a16:creationId xmlns:a16="http://schemas.microsoft.com/office/drawing/2014/main" id="{6A97FE8A-D413-5647-BC44-D442C7D8ABF1}"/>
              </a:ext>
            </a:extLst>
          </p:cNvPr>
          <p:cNvSpPr>
            <a:spLocks noGrp="1"/>
          </p:cNvSpPr>
          <p:nvPr>
            <p:ph type="body" sz="quarter" idx="13" hasCustomPrompt="1"/>
          </p:nvPr>
        </p:nvSpPr>
        <p:spPr>
          <a:xfrm>
            <a:off x="746552" y="5316167"/>
            <a:ext cx="5376862" cy="260351"/>
          </a:xfrm>
          <a:prstGeom prst="rect">
            <a:avLst/>
          </a:prstGeom>
        </p:spPr>
        <p:txBody>
          <a:bodyPr anchor="ctr">
            <a:noAutofit/>
          </a:bodyPr>
          <a:lstStyle>
            <a:lvl1pPr marL="228600" marR="0" indent="-228600" algn="l" defTabSz="914400" rtl="0" eaLnBrk="1" fontAlgn="auto" latinLnBrk="0" hangingPunct="1">
              <a:lnSpc>
                <a:spcPct val="90000"/>
              </a:lnSpc>
              <a:spcBef>
                <a:spcPts val="1000"/>
              </a:spcBef>
              <a:spcAft>
                <a:spcPts val="0"/>
              </a:spcAft>
              <a:buClrTx/>
              <a:buSzTx/>
              <a:buNone/>
              <a:tabLst/>
              <a:defRPr sz="1800" b="0" i="0" cap="none"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Speaker Title</a:t>
            </a:r>
          </a:p>
        </p:txBody>
      </p:sp>
      <p:sp>
        <p:nvSpPr>
          <p:cNvPr id="27" name="Text Placeholder 15">
            <a:extLst>
              <a:ext uri="{FF2B5EF4-FFF2-40B4-BE49-F238E27FC236}">
                <a16:creationId xmlns:a16="http://schemas.microsoft.com/office/drawing/2014/main" id="{AFEB5BA0-77CA-FF4B-9D8C-69EBE9143704}"/>
              </a:ext>
            </a:extLst>
          </p:cNvPr>
          <p:cNvSpPr>
            <a:spLocks noGrp="1"/>
          </p:cNvSpPr>
          <p:nvPr>
            <p:ph type="body" sz="quarter" idx="14" hasCustomPrompt="1"/>
          </p:nvPr>
        </p:nvSpPr>
        <p:spPr>
          <a:xfrm>
            <a:off x="746552" y="5056110"/>
            <a:ext cx="5376862" cy="260351"/>
          </a:xfrm>
          <a:prstGeom prst="rect">
            <a:avLst/>
          </a:prstGeom>
        </p:spPr>
        <p:txBody>
          <a:bodyPr anchor="ctr">
            <a:noAutofit/>
          </a:bodyPr>
          <a:lstStyle>
            <a:lvl1pPr marL="0" indent="0">
              <a:buNone/>
              <a:defRPr sz="1800" b="0" i="0" cap="none"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Speaker Name</a:t>
            </a:r>
          </a:p>
        </p:txBody>
      </p:sp>
      <p:sp>
        <p:nvSpPr>
          <p:cNvPr id="31" name="Title 13">
            <a:extLst>
              <a:ext uri="{FF2B5EF4-FFF2-40B4-BE49-F238E27FC236}">
                <a16:creationId xmlns:a16="http://schemas.microsoft.com/office/drawing/2014/main" id="{BF2C6DBA-A7C7-ED40-8C74-AB515D460A1A}"/>
              </a:ext>
            </a:extLst>
          </p:cNvPr>
          <p:cNvSpPr>
            <a:spLocks noGrp="1"/>
          </p:cNvSpPr>
          <p:nvPr>
            <p:ph type="title"/>
          </p:nvPr>
        </p:nvSpPr>
        <p:spPr>
          <a:xfrm>
            <a:off x="753794" y="1790048"/>
            <a:ext cx="7713088" cy="2488428"/>
          </a:xfrm>
          <a:prstGeom prst="rect">
            <a:avLst/>
          </a:prstGeom>
        </p:spPr>
        <p:txBody>
          <a:bodyPr anchor="b">
            <a:normAutofit/>
          </a:bodyPr>
          <a:lstStyle>
            <a:lvl1pPr algn="l">
              <a:lnSpc>
                <a:spcPts val="5400"/>
              </a:lnSpc>
              <a:defRPr sz="6000" b="1" i="0"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4" name="Footer Placeholder 24">
            <a:extLst>
              <a:ext uri="{FF2B5EF4-FFF2-40B4-BE49-F238E27FC236}">
                <a16:creationId xmlns:a16="http://schemas.microsoft.com/office/drawing/2014/main" id="{8545FAA0-CFCC-8C4A-BAF7-A51210A74968}"/>
              </a:ext>
            </a:extLst>
          </p:cNvPr>
          <p:cNvSpPr>
            <a:spLocks noGrp="1"/>
          </p:cNvSpPr>
          <p:nvPr>
            <p:ph type="ftr" sz="quarter" idx="10"/>
          </p:nvPr>
        </p:nvSpPr>
        <p:spPr>
          <a:xfrm>
            <a:off x="561536" y="6511037"/>
            <a:ext cx="1966275" cy="200480"/>
          </a:xfrm>
        </p:spPr>
        <p:txBody>
          <a:bodyPr/>
          <a:lstStyle>
            <a:lvl1pPr>
              <a:defRPr sz="900">
                <a:solidFill>
                  <a:schemeClr val="bg1"/>
                </a:solidFill>
              </a:defRPr>
            </a:lvl1pPr>
          </a:lstStyle>
          <a:p>
            <a:r>
              <a:rPr lang="en-US"/>
              <a:t>Sophos Confidential</a:t>
            </a:r>
          </a:p>
        </p:txBody>
      </p:sp>
    </p:spTree>
    <p:extLst>
      <p:ext uri="{BB962C8B-B14F-4D97-AF65-F5344CB8AC3E}">
        <p14:creationId xmlns:p14="http://schemas.microsoft.com/office/powerpoint/2010/main" val="12796638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Title 13">
            <a:extLst>
              <a:ext uri="{FF2B5EF4-FFF2-40B4-BE49-F238E27FC236}">
                <a16:creationId xmlns:a16="http://schemas.microsoft.com/office/drawing/2014/main" id="{2F4EDB3A-CE88-4446-86E4-9AD26067C945}"/>
              </a:ext>
            </a:extLst>
          </p:cNvPr>
          <p:cNvSpPr>
            <a:spLocks noGrp="1"/>
          </p:cNvSpPr>
          <p:nvPr>
            <p:ph type="title"/>
          </p:nvPr>
        </p:nvSpPr>
        <p:spPr>
          <a:xfrm>
            <a:off x="980446" y="2272867"/>
            <a:ext cx="10229636" cy="1944416"/>
          </a:xfrm>
          <a:prstGeom prst="rect">
            <a:avLst/>
          </a:prstGeom>
        </p:spPr>
        <p:txBody>
          <a:bodyPr anchor="ctr">
            <a:normAutofit/>
          </a:bodyPr>
          <a:lstStyle>
            <a:lvl1pPr algn="ctr">
              <a:lnSpc>
                <a:spcPts val="5400"/>
              </a:lnSpc>
              <a:defRPr sz="5400" b="1" i="0"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25" name="Footer Placeholder 24">
            <a:extLst>
              <a:ext uri="{FF2B5EF4-FFF2-40B4-BE49-F238E27FC236}">
                <a16:creationId xmlns:a16="http://schemas.microsoft.com/office/drawing/2014/main" id="{525BDA1F-462E-F94D-8775-04AE97B26D95}"/>
              </a:ext>
            </a:extLst>
          </p:cNvPr>
          <p:cNvSpPr>
            <a:spLocks noGrp="1"/>
          </p:cNvSpPr>
          <p:nvPr>
            <p:ph type="ftr" sz="quarter" idx="10"/>
          </p:nvPr>
        </p:nvSpPr>
        <p:spPr/>
        <p:txBody>
          <a:bodyPr/>
          <a:lstStyle>
            <a:lvl1pPr>
              <a:defRPr sz="900">
                <a:solidFill>
                  <a:schemeClr val="bg1"/>
                </a:solidFill>
              </a:defRPr>
            </a:lvl1pPr>
          </a:lstStyle>
          <a:p>
            <a:r>
              <a:rPr lang="en-US"/>
              <a:t>Sophos Confidential</a:t>
            </a:r>
          </a:p>
        </p:txBody>
      </p:sp>
      <p:sp>
        <p:nvSpPr>
          <p:cNvPr id="26" name="Slide Number Placeholder 25">
            <a:extLst>
              <a:ext uri="{FF2B5EF4-FFF2-40B4-BE49-F238E27FC236}">
                <a16:creationId xmlns:a16="http://schemas.microsoft.com/office/drawing/2014/main" id="{DE10120B-7298-4841-A9A0-07F19608B201}"/>
              </a:ext>
            </a:extLst>
          </p:cNvPr>
          <p:cNvSpPr>
            <a:spLocks noGrp="1"/>
          </p:cNvSpPr>
          <p:nvPr>
            <p:ph type="sldNum" sz="quarter" idx="11"/>
          </p:nvPr>
        </p:nvSpPr>
        <p:spPr/>
        <p:txBody>
          <a:bodyPr/>
          <a:lstStyle>
            <a:lvl1pPr>
              <a:defRPr sz="900">
                <a:solidFill>
                  <a:schemeClr val="bg1"/>
                </a:solidFill>
              </a:defRPr>
            </a:lvl1pPr>
          </a:lstStyle>
          <a:p>
            <a:fld id="{0B4E209A-B732-E041-B035-762E24F34A7B}" type="slidenum">
              <a:rPr lang="en-US" smtClean="0"/>
              <a:pPr/>
              <a:t>‹#›</a:t>
            </a:fld>
            <a:endParaRPr lang="en-US"/>
          </a:p>
        </p:txBody>
      </p:sp>
    </p:spTree>
    <p:extLst>
      <p:ext uri="{BB962C8B-B14F-4D97-AF65-F5344CB8AC3E}">
        <p14:creationId xmlns:p14="http://schemas.microsoft.com/office/powerpoint/2010/main" val="16390124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Content (White)">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F7DF6B6-EC0E-0A4B-9576-DB5927A591DE}"/>
              </a:ext>
            </a:extLst>
          </p:cNvPr>
          <p:cNvSpPr>
            <a:spLocks noGrp="1"/>
          </p:cNvSpPr>
          <p:nvPr>
            <p:ph type="ftr" sz="quarter" idx="10"/>
          </p:nvPr>
        </p:nvSpPr>
        <p:spPr/>
        <p:txBody>
          <a:bodyPr/>
          <a:lstStyle>
            <a:lvl1pPr>
              <a:defRPr sz="900"/>
            </a:lvl1pPr>
          </a:lstStyle>
          <a:p>
            <a:r>
              <a:rPr lang="en-US"/>
              <a:t>Sophos Confidential</a:t>
            </a:r>
          </a:p>
        </p:txBody>
      </p:sp>
      <p:sp>
        <p:nvSpPr>
          <p:cNvPr id="3" name="Slide Number Placeholder 2">
            <a:extLst>
              <a:ext uri="{FF2B5EF4-FFF2-40B4-BE49-F238E27FC236}">
                <a16:creationId xmlns:a16="http://schemas.microsoft.com/office/drawing/2014/main" id="{64AF01D5-09AE-1344-98E6-8FD66EDD54E5}"/>
              </a:ext>
            </a:extLst>
          </p:cNvPr>
          <p:cNvSpPr>
            <a:spLocks noGrp="1"/>
          </p:cNvSpPr>
          <p:nvPr>
            <p:ph type="sldNum" sz="quarter" idx="11"/>
          </p:nvPr>
        </p:nvSpPr>
        <p:spPr/>
        <p:txBody>
          <a:bodyPr/>
          <a:lstStyle>
            <a:lvl1pPr>
              <a:defRPr sz="900"/>
            </a:lvl1pPr>
          </a:lstStyle>
          <a:p>
            <a:fld id="{0B4E209A-B732-E041-B035-762E24F34A7B}" type="slidenum">
              <a:rPr lang="en-US" smtClean="0"/>
              <a:pPr/>
              <a:t>‹#›</a:t>
            </a:fld>
            <a:endParaRPr lang="en-US"/>
          </a:p>
        </p:txBody>
      </p:sp>
      <p:sp>
        <p:nvSpPr>
          <p:cNvPr id="20" name="Title 1">
            <a:extLst>
              <a:ext uri="{FF2B5EF4-FFF2-40B4-BE49-F238E27FC236}">
                <a16:creationId xmlns:a16="http://schemas.microsoft.com/office/drawing/2014/main" id="{A3C9B3A8-9345-1A4F-8DEE-AC64D4CD2BC1}"/>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23" name="Content Placeholder 2">
            <a:extLst>
              <a:ext uri="{FF2B5EF4-FFF2-40B4-BE49-F238E27FC236}">
                <a16:creationId xmlns:a16="http://schemas.microsoft.com/office/drawing/2014/main" id="{E0244DDA-1835-814A-9266-14414C3301CB}"/>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2">
                  <a:extLst>
                    <a:ext uri="{96DAC541-7B7A-43D3-8B79-37D633B846F1}">
                      <asvg:svgBlip xmlns:asvg="http://schemas.microsoft.com/office/drawing/2016/SVG/main" r:embed="rId3"/>
                    </a:ext>
                  </a:extLst>
                </a:blip>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4">
                  <a:extLst>
                    <a:ext uri="{96DAC541-7B7A-43D3-8B79-37D633B846F1}">
                      <asvg:svgBlip xmlns:asvg="http://schemas.microsoft.com/office/drawing/2016/SVG/main" r:embed="rId5"/>
                    </a:ext>
                  </a:extLst>
                </a:blip>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6">
                  <a:extLst>
                    <a:ext uri="{96DAC541-7B7A-43D3-8B79-37D633B846F1}">
                      <asvg:svgBlip xmlns:asvg="http://schemas.microsoft.com/office/drawing/2016/SVG/main" r:embed="rId7"/>
                    </a:ext>
                  </a:extLst>
                </a:blip>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8">
                  <a:extLst>
                    <a:ext uri="{96DAC541-7B7A-43D3-8B79-37D633B846F1}">
                      <asvg:svgBlip xmlns:asvg="http://schemas.microsoft.com/office/drawing/2016/SVG/main" r:embed="rId9"/>
                    </a:ext>
                  </a:extLst>
                </a:blip>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2">
                  <a:extLst>
                    <a:ext uri="{96DAC541-7B7A-43D3-8B79-37D633B846F1}">
                      <asvg:svgBlip xmlns:asvg="http://schemas.microsoft.com/office/drawing/2016/SVG/main" r:embed="rId3"/>
                    </a:ext>
                  </a:extLst>
                </a:blip>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4">
                  <a:extLst>
                    <a:ext uri="{96DAC541-7B7A-43D3-8B79-37D633B846F1}">
                      <asvg:svgBlip xmlns:asvg="http://schemas.microsoft.com/office/drawing/2016/SVG/main" r:embed="rId5"/>
                    </a:ext>
                  </a:extLst>
                </a:blip>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34954833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Content (Deep Learning) Whit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light, dark&#10;&#10;Description automatically generated">
            <a:extLst>
              <a:ext uri="{FF2B5EF4-FFF2-40B4-BE49-F238E27FC236}">
                <a16:creationId xmlns:a16="http://schemas.microsoft.com/office/drawing/2014/main" id="{05722606-2A4E-AA40-B398-0B44C50D6B90}"/>
              </a:ext>
            </a:extLst>
          </p:cNvPr>
          <p:cNvPicPr>
            <a:picLocks noChangeAspect="1"/>
          </p:cNvPicPr>
          <p:nvPr userDrawn="1"/>
        </p:nvPicPr>
        <p:blipFill>
          <a:blip r:embed="rId2"/>
          <a:stretch>
            <a:fillRect/>
          </a:stretch>
        </p:blipFill>
        <p:spPr>
          <a:xfrm>
            <a:off x="1349671" y="803501"/>
            <a:ext cx="10928467" cy="6147263"/>
          </a:xfrm>
          <a:prstGeom prst="rect">
            <a:avLst/>
          </a:prstGeom>
        </p:spPr>
      </p:pic>
      <p:sp>
        <p:nvSpPr>
          <p:cNvPr id="2" name="Footer Placeholder 1">
            <a:extLst>
              <a:ext uri="{FF2B5EF4-FFF2-40B4-BE49-F238E27FC236}">
                <a16:creationId xmlns:a16="http://schemas.microsoft.com/office/drawing/2014/main" id="{BF7DF6B6-EC0E-0A4B-9576-DB5927A591DE}"/>
              </a:ext>
            </a:extLst>
          </p:cNvPr>
          <p:cNvSpPr>
            <a:spLocks noGrp="1"/>
          </p:cNvSpPr>
          <p:nvPr>
            <p:ph type="ftr" sz="quarter" idx="10"/>
          </p:nvPr>
        </p:nvSpPr>
        <p:spPr/>
        <p:txBody>
          <a:bodyPr/>
          <a:lstStyle>
            <a:lvl1pPr>
              <a:defRPr sz="900"/>
            </a:lvl1pPr>
          </a:lstStyle>
          <a:p>
            <a:r>
              <a:rPr lang="en-US"/>
              <a:t>Sophos Confidential</a:t>
            </a:r>
          </a:p>
        </p:txBody>
      </p:sp>
      <p:sp>
        <p:nvSpPr>
          <p:cNvPr id="3" name="Slide Number Placeholder 2">
            <a:extLst>
              <a:ext uri="{FF2B5EF4-FFF2-40B4-BE49-F238E27FC236}">
                <a16:creationId xmlns:a16="http://schemas.microsoft.com/office/drawing/2014/main" id="{64AF01D5-09AE-1344-98E6-8FD66EDD54E5}"/>
              </a:ext>
            </a:extLst>
          </p:cNvPr>
          <p:cNvSpPr>
            <a:spLocks noGrp="1"/>
          </p:cNvSpPr>
          <p:nvPr>
            <p:ph type="sldNum" sz="quarter" idx="11"/>
          </p:nvPr>
        </p:nvSpPr>
        <p:spPr/>
        <p:txBody>
          <a:bodyPr/>
          <a:lstStyle>
            <a:lvl1pPr>
              <a:defRPr sz="900"/>
            </a:lvl1pPr>
          </a:lstStyle>
          <a:p>
            <a:fld id="{0B4E209A-B732-E041-B035-762E24F34A7B}" type="slidenum">
              <a:rPr lang="en-US" smtClean="0"/>
              <a:pPr/>
              <a:t>‹#›</a:t>
            </a:fld>
            <a:endParaRPr lang="en-US"/>
          </a:p>
        </p:txBody>
      </p:sp>
      <p:sp>
        <p:nvSpPr>
          <p:cNvPr id="22" name="Title 1">
            <a:extLst>
              <a:ext uri="{FF2B5EF4-FFF2-40B4-BE49-F238E27FC236}">
                <a16:creationId xmlns:a16="http://schemas.microsoft.com/office/drawing/2014/main" id="{751E200B-1471-CD40-A0FF-2AD25E8994DC}"/>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9" name="Content Placeholder 2">
            <a:extLst>
              <a:ext uri="{FF2B5EF4-FFF2-40B4-BE49-F238E27FC236}">
                <a16:creationId xmlns:a16="http://schemas.microsoft.com/office/drawing/2014/main" id="{190D465E-8B16-B94B-BAAA-C724C4A6BA99}"/>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16712247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Content (Syncronized) White">
    <p:bg>
      <p:bgPr>
        <a:solidFill>
          <a:schemeClr val="bg1"/>
        </a:solidFill>
        <a:effectLst/>
      </p:bgPr>
    </p:bg>
    <p:spTree>
      <p:nvGrpSpPr>
        <p:cNvPr id="1" name=""/>
        <p:cNvGrpSpPr/>
        <p:nvPr/>
      </p:nvGrpSpPr>
      <p:grpSpPr>
        <a:xfrm>
          <a:off x="0" y="0"/>
          <a:ext cx="0" cy="0"/>
          <a:chOff x="0" y="0"/>
          <a:chExt cx="0" cy="0"/>
        </a:xfrm>
      </p:grpSpPr>
      <p:pic>
        <p:nvPicPr>
          <p:cNvPr id="8" name="Picture 7" descr="A close-up of a guitar&#10;&#10;Description automatically generated with medium confidence">
            <a:extLst>
              <a:ext uri="{FF2B5EF4-FFF2-40B4-BE49-F238E27FC236}">
                <a16:creationId xmlns:a16="http://schemas.microsoft.com/office/drawing/2014/main" id="{B76ADFD0-3553-F54F-9AD4-594039A0CFF9}"/>
              </a:ext>
            </a:extLst>
          </p:cNvPr>
          <p:cNvPicPr>
            <a:picLocks noChangeAspect="1"/>
          </p:cNvPicPr>
          <p:nvPr userDrawn="1"/>
        </p:nvPicPr>
        <p:blipFill>
          <a:blip r:embed="rId2"/>
          <a:stretch>
            <a:fillRect/>
          </a:stretch>
        </p:blipFill>
        <p:spPr>
          <a:xfrm>
            <a:off x="301660" y="470043"/>
            <a:ext cx="11917839" cy="6703785"/>
          </a:xfrm>
          <a:prstGeom prst="rect">
            <a:avLst/>
          </a:prstGeom>
        </p:spPr>
      </p:pic>
      <p:sp>
        <p:nvSpPr>
          <p:cNvPr id="2" name="Footer Placeholder 1">
            <a:extLst>
              <a:ext uri="{FF2B5EF4-FFF2-40B4-BE49-F238E27FC236}">
                <a16:creationId xmlns:a16="http://schemas.microsoft.com/office/drawing/2014/main" id="{BF7DF6B6-EC0E-0A4B-9576-DB5927A591DE}"/>
              </a:ext>
            </a:extLst>
          </p:cNvPr>
          <p:cNvSpPr>
            <a:spLocks noGrp="1"/>
          </p:cNvSpPr>
          <p:nvPr>
            <p:ph type="ftr" sz="quarter" idx="10"/>
          </p:nvPr>
        </p:nvSpPr>
        <p:spPr/>
        <p:txBody>
          <a:bodyPr/>
          <a:lstStyle>
            <a:lvl1pPr>
              <a:defRPr sz="900"/>
            </a:lvl1pPr>
          </a:lstStyle>
          <a:p>
            <a:r>
              <a:rPr lang="en-US"/>
              <a:t>Sophos Confidential</a:t>
            </a:r>
          </a:p>
        </p:txBody>
      </p:sp>
      <p:sp>
        <p:nvSpPr>
          <p:cNvPr id="3" name="Slide Number Placeholder 2">
            <a:extLst>
              <a:ext uri="{FF2B5EF4-FFF2-40B4-BE49-F238E27FC236}">
                <a16:creationId xmlns:a16="http://schemas.microsoft.com/office/drawing/2014/main" id="{64AF01D5-09AE-1344-98E6-8FD66EDD54E5}"/>
              </a:ext>
            </a:extLst>
          </p:cNvPr>
          <p:cNvSpPr>
            <a:spLocks noGrp="1"/>
          </p:cNvSpPr>
          <p:nvPr>
            <p:ph type="sldNum" sz="quarter" idx="11"/>
          </p:nvPr>
        </p:nvSpPr>
        <p:spPr/>
        <p:txBody>
          <a:bodyPr/>
          <a:lstStyle>
            <a:lvl1pPr>
              <a:defRPr sz="900"/>
            </a:lvl1pPr>
          </a:lstStyle>
          <a:p>
            <a:fld id="{0B4E209A-B732-E041-B035-762E24F34A7B}" type="slidenum">
              <a:rPr lang="en-US" smtClean="0"/>
              <a:pPr/>
              <a:t>‹#›</a:t>
            </a:fld>
            <a:endParaRPr lang="en-US"/>
          </a:p>
        </p:txBody>
      </p:sp>
      <p:sp>
        <p:nvSpPr>
          <p:cNvPr id="22" name="Title 1">
            <a:extLst>
              <a:ext uri="{FF2B5EF4-FFF2-40B4-BE49-F238E27FC236}">
                <a16:creationId xmlns:a16="http://schemas.microsoft.com/office/drawing/2014/main" id="{431D356D-D8A0-B243-9D57-9E5BE7C113D2}"/>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9" name="Content Placeholder 2">
            <a:extLst>
              <a:ext uri="{FF2B5EF4-FFF2-40B4-BE49-F238E27FC236}">
                <a16:creationId xmlns:a16="http://schemas.microsoft.com/office/drawing/2014/main" id="{A17A8F7F-37C7-AD4D-9B7B-70C57B6FC4C4}"/>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3689817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Content (Data Lake) White">
    <p:bg>
      <p:bgPr>
        <a:solidFill>
          <a:schemeClr val="bg1"/>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with low confidence">
            <a:extLst>
              <a:ext uri="{FF2B5EF4-FFF2-40B4-BE49-F238E27FC236}">
                <a16:creationId xmlns:a16="http://schemas.microsoft.com/office/drawing/2014/main" id="{F3DBAA41-5AAE-BA4A-9A8C-284BACA5E8F1}"/>
              </a:ext>
            </a:extLst>
          </p:cNvPr>
          <p:cNvPicPr>
            <a:picLocks noChangeAspect="1"/>
          </p:cNvPicPr>
          <p:nvPr userDrawn="1"/>
        </p:nvPicPr>
        <p:blipFill>
          <a:blip r:embed="rId2"/>
          <a:stretch>
            <a:fillRect/>
          </a:stretch>
        </p:blipFill>
        <p:spPr>
          <a:xfrm>
            <a:off x="160897" y="90505"/>
            <a:ext cx="12031103" cy="6767495"/>
          </a:xfrm>
          <a:prstGeom prst="rect">
            <a:avLst/>
          </a:prstGeom>
        </p:spPr>
      </p:pic>
      <p:sp>
        <p:nvSpPr>
          <p:cNvPr id="2" name="Footer Placeholder 1">
            <a:extLst>
              <a:ext uri="{FF2B5EF4-FFF2-40B4-BE49-F238E27FC236}">
                <a16:creationId xmlns:a16="http://schemas.microsoft.com/office/drawing/2014/main" id="{BF7DF6B6-EC0E-0A4B-9576-DB5927A591DE}"/>
              </a:ext>
            </a:extLst>
          </p:cNvPr>
          <p:cNvSpPr>
            <a:spLocks noGrp="1"/>
          </p:cNvSpPr>
          <p:nvPr>
            <p:ph type="ftr" sz="quarter" idx="10"/>
          </p:nvPr>
        </p:nvSpPr>
        <p:spPr/>
        <p:txBody>
          <a:bodyPr/>
          <a:lstStyle>
            <a:lvl1pPr>
              <a:defRPr sz="900"/>
            </a:lvl1pPr>
          </a:lstStyle>
          <a:p>
            <a:r>
              <a:rPr lang="en-US"/>
              <a:t>Sophos Confidential</a:t>
            </a:r>
          </a:p>
        </p:txBody>
      </p:sp>
      <p:sp>
        <p:nvSpPr>
          <p:cNvPr id="3" name="Slide Number Placeholder 2">
            <a:extLst>
              <a:ext uri="{FF2B5EF4-FFF2-40B4-BE49-F238E27FC236}">
                <a16:creationId xmlns:a16="http://schemas.microsoft.com/office/drawing/2014/main" id="{64AF01D5-09AE-1344-98E6-8FD66EDD54E5}"/>
              </a:ext>
            </a:extLst>
          </p:cNvPr>
          <p:cNvSpPr>
            <a:spLocks noGrp="1"/>
          </p:cNvSpPr>
          <p:nvPr>
            <p:ph type="sldNum" sz="quarter" idx="11"/>
          </p:nvPr>
        </p:nvSpPr>
        <p:spPr/>
        <p:txBody>
          <a:bodyPr/>
          <a:lstStyle>
            <a:lvl1pPr>
              <a:defRPr sz="900"/>
            </a:lvl1pPr>
          </a:lstStyle>
          <a:p>
            <a:fld id="{0B4E209A-B732-E041-B035-762E24F34A7B}" type="slidenum">
              <a:rPr lang="en-US" smtClean="0"/>
              <a:pPr/>
              <a:t>‹#›</a:t>
            </a:fld>
            <a:endParaRPr lang="en-US"/>
          </a:p>
        </p:txBody>
      </p:sp>
      <p:sp>
        <p:nvSpPr>
          <p:cNvPr id="22" name="Title 1">
            <a:extLst>
              <a:ext uri="{FF2B5EF4-FFF2-40B4-BE49-F238E27FC236}">
                <a16:creationId xmlns:a16="http://schemas.microsoft.com/office/drawing/2014/main" id="{78DEA9B9-C749-0E4E-AFE7-D42610273589}"/>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9" name="Content Placeholder 2">
            <a:extLst>
              <a:ext uri="{FF2B5EF4-FFF2-40B4-BE49-F238E27FC236}">
                <a16:creationId xmlns:a16="http://schemas.microsoft.com/office/drawing/2014/main" id="{B7FA5922-0B9B-BA49-8868-0CF198002069}"/>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37743638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Content (Mesh) White">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dark, night sky&#10;&#10;Description automatically generated">
            <a:extLst>
              <a:ext uri="{FF2B5EF4-FFF2-40B4-BE49-F238E27FC236}">
                <a16:creationId xmlns:a16="http://schemas.microsoft.com/office/drawing/2014/main" id="{7308CF41-E0A7-6348-8118-224D24A45A73}"/>
              </a:ext>
            </a:extLst>
          </p:cNvPr>
          <p:cNvPicPr>
            <a:picLocks noChangeAspect="1"/>
          </p:cNvPicPr>
          <p:nvPr userDrawn="1"/>
        </p:nvPicPr>
        <p:blipFill>
          <a:blip r:embed="rId2"/>
          <a:stretch>
            <a:fillRect/>
          </a:stretch>
        </p:blipFill>
        <p:spPr>
          <a:xfrm>
            <a:off x="-91669" y="0"/>
            <a:ext cx="12283669" cy="6909564"/>
          </a:xfrm>
          <a:prstGeom prst="rect">
            <a:avLst/>
          </a:prstGeom>
        </p:spPr>
      </p:pic>
      <p:sp>
        <p:nvSpPr>
          <p:cNvPr id="19" name="Title 1">
            <a:extLst>
              <a:ext uri="{FF2B5EF4-FFF2-40B4-BE49-F238E27FC236}">
                <a16:creationId xmlns:a16="http://schemas.microsoft.com/office/drawing/2014/main" id="{C8B3048F-CF8C-CC4F-8CFA-0343F579697B}"/>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2" name="Footer Placeholder 1">
            <a:extLst>
              <a:ext uri="{FF2B5EF4-FFF2-40B4-BE49-F238E27FC236}">
                <a16:creationId xmlns:a16="http://schemas.microsoft.com/office/drawing/2014/main" id="{BF7DF6B6-EC0E-0A4B-9576-DB5927A591DE}"/>
              </a:ext>
            </a:extLst>
          </p:cNvPr>
          <p:cNvSpPr>
            <a:spLocks noGrp="1"/>
          </p:cNvSpPr>
          <p:nvPr>
            <p:ph type="ftr" sz="quarter" idx="10"/>
          </p:nvPr>
        </p:nvSpPr>
        <p:spPr/>
        <p:txBody>
          <a:bodyPr/>
          <a:lstStyle>
            <a:lvl1pPr>
              <a:defRPr sz="900"/>
            </a:lvl1pPr>
          </a:lstStyle>
          <a:p>
            <a:r>
              <a:rPr lang="en-US"/>
              <a:t>Sophos Confidential</a:t>
            </a:r>
          </a:p>
        </p:txBody>
      </p:sp>
      <p:sp>
        <p:nvSpPr>
          <p:cNvPr id="3" name="Slide Number Placeholder 2">
            <a:extLst>
              <a:ext uri="{FF2B5EF4-FFF2-40B4-BE49-F238E27FC236}">
                <a16:creationId xmlns:a16="http://schemas.microsoft.com/office/drawing/2014/main" id="{64AF01D5-09AE-1344-98E6-8FD66EDD54E5}"/>
              </a:ext>
            </a:extLst>
          </p:cNvPr>
          <p:cNvSpPr>
            <a:spLocks noGrp="1"/>
          </p:cNvSpPr>
          <p:nvPr>
            <p:ph type="sldNum" sz="quarter" idx="11"/>
          </p:nvPr>
        </p:nvSpPr>
        <p:spPr/>
        <p:txBody>
          <a:bodyPr/>
          <a:lstStyle>
            <a:lvl1pPr>
              <a:defRPr sz="900"/>
            </a:lvl1pPr>
          </a:lstStyle>
          <a:p>
            <a:fld id="{0B4E209A-B732-E041-B035-762E24F34A7B}" type="slidenum">
              <a:rPr lang="en-US" smtClean="0"/>
              <a:pPr/>
              <a:t>‹#›</a:t>
            </a:fld>
            <a:endParaRPr lang="en-US"/>
          </a:p>
        </p:txBody>
      </p:sp>
      <p:sp>
        <p:nvSpPr>
          <p:cNvPr id="20" name="Content Placeholder 2">
            <a:extLst>
              <a:ext uri="{FF2B5EF4-FFF2-40B4-BE49-F238E27FC236}">
                <a16:creationId xmlns:a16="http://schemas.microsoft.com/office/drawing/2014/main" id="{8020A3A7-1375-3D42-A1CC-990168C37F8E}"/>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16631051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Content (Blu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4B4A78-C721-124E-A3D9-9652630D4104}"/>
              </a:ext>
            </a:extLst>
          </p:cNvPr>
          <p:cNvSpPr>
            <a:spLocks noGrp="1"/>
          </p:cNvSpPr>
          <p:nvPr>
            <p:ph type="ftr" sz="quarter" idx="10"/>
          </p:nvPr>
        </p:nvSpPr>
        <p:spPr/>
        <p:txBody>
          <a:bodyPr/>
          <a:lstStyle>
            <a:lvl1pPr>
              <a:defRPr sz="900">
                <a:solidFill>
                  <a:schemeClr val="bg1"/>
                </a:solidFill>
              </a:defRPr>
            </a:lvl1pPr>
          </a:lstStyle>
          <a:p>
            <a:r>
              <a:rPr lang="en-US"/>
              <a:t>Sophos Confidential</a:t>
            </a:r>
          </a:p>
        </p:txBody>
      </p:sp>
      <p:sp>
        <p:nvSpPr>
          <p:cNvPr id="3" name="Slide Number Placeholder 2">
            <a:extLst>
              <a:ext uri="{FF2B5EF4-FFF2-40B4-BE49-F238E27FC236}">
                <a16:creationId xmlns:a16="http://schemas.microsoft.com/office/drawing/2014/main" id="{90533121-7B7E-F948-8795-F5CAEA7945FD}"/>
              </a:ext>
            </a:extLst>
          </p:cNvPr>
          <p:cNvSpPr>
            <a:spLocks noGrp="1"/>
          </p:cNvSpPr>
          <p:nvPr>
            <p:ph type="sldNum" sz="quarter" idx="11"/>
          </p:nvPr>
        </p:nvSpPr>
        <p:spPr/>
        <p:txBody>
          <a:bodyPr/>
          <a:lstStyle>
            <a:lvl1pPr>
              <a:defRPr sz="900">
                <a:solidFill>
                  <a:schemeClr val="bg1"/>
                </a:solidFill>
              </a:defRPr>
            </a:lvl1pPr>
          </a:lstStyle>
          <a:p>
            <a:fld id="{0B4E209A-B732-E041-B035-762E24F34A7B}" type="slidenum">
              <a:rPr lang="en-US" smtClean="0"/>
              <a:pPr/>
              <a:t>‹#›</a:t>
            </a:fld>
            <a:endParaRPr lang="en-US"/>
          </a:p>
        </p:txBody>
      </p:sp>
      <p:sp>
        <p:nvSpPr>
          <p:cNvPr id="16" name="Title 1">
            <a:extLst>
              <a:ext uri="{FF2B5EF4-FFF2-40B4-BE49-F238E27FC236}">
                <a16:creationId xmlns:a16="http://schemas.microsoft.com/office/drawing/2014/main" id="{42264E89-BB40-BF47-9F0E-CC1D1B51B4D4}"/>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BD559187-6CF9-B647-8557-242D15F9DC52}"/>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2">
                  <a:extLst>
                    <a:ext uri="{96DAC541-7B7A-43D3-8B79-37D633B846F1}">
                      <asvg:svgBlip xmlns:asvg="http://schemas.microsoft.com/office/drawing/2016/SVG/main" r:embed="rId3"/>
                    </a:ext>
                  </a:extLst>
                </a:blip>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4">
                  <a:extLst>
                    <a:ext uri="{96DAC541-7B7A-43D3-8B79-37D633B846F1}">
                      <asvg:svgBlip xmlns:asvg="http://schemas.microsoft.com/office/drawing/2016/SVG/main" r:embed="rId5"/>
                    </a:ext>
                  </a:extLst>
                </a:blip>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6">
                  <a:extLst>
                    <a:ext uri="{96DAC541-7B7A-43D3-8B79-37D633B846F1}">
                      <asvg:svgBlip xmlns:asvg="http://schemas.microsoft.com/office/drawing/2016/SVG/main" r:embed="rId7"/>
                    </a:ext>
                  </a:extLst>
                </a:blip>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8">
                  <a:extLst>
                    <a:ext uri="{96DAC541-7B7A-43D3-8B79-37D633B846F1}">
                      <asvg:svgBlip xmlns:asvg="http://schemas.microsoft.com/office/drawing/2016/SVG/main" r:embed="rId9"/>
                    </a:ext>
                  </a:extLst>
                </a:blip>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2">
                  <a:extLst>
                    <a:ext uri="{96DAC541-7B7A-43D3-8B79-37D633B846F1}">
                      <asvg:svgBlip xmlns:asvg="http://schemas.microsoft.com/office/drawing/2016/SVG/main" r:embed="rId3"/>
                    </a:ext>
                  </a:extLst>
                </a:blip>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4">
                  <a:extLst>
                    <a:ext uri="{96DAC541-7B7A-43D3-8B79-37D633B846F1}">
                      <asvg:svgBlip xmlns:asvg="http://schemas.microsoft.com/office/drawing/2016/SVG/main" r:embed="rId5"/>
                    </a:ext>
                  </a:extLst>
                </a:blip>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24735392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Content (Deep Learning)">
    <p:spTree>
      <p:nvGrpSpPr>
        <p:cNvPr id="1" name=""/>
        <p:cNvGrpSpPr/>
        <p:nvPr/>
      </p:nvGrpSpPr>
      <p:grpSpPr>
        <a:xfrm>
          <a:off x="0" y="0"/>
          <a:ext cx="0" cy="0"/>
          <a:chOff x="0" y="0"/>
          <a:chExt cx="0" cy="0"/>
        </a:xfrm>
      </p:grpSpPr>
      <p:pic>
        <p:nvPicPr>
          <p:cNvPr id="14" name="Picture 13" descr="A picture containing light, dark&#10;&#10;Description automatically generated">
            <a:extLst>
              <a:ext uri="{FF2B5EF4-FFF2-40B4-BE49-F238E27FC236}">
                <a16:creationId xmlns:a16="http://schemas.microsoft.com/office/drawing/2014/main" id="{0079E533-5979-8641-B12B-B41D148C7423}"/>
              </a:ext>
            </a:extLst>
          </p:cNvPr>
          <p:cNvPicPr>
            <a:picLocks noChangeAspect="1"/>
          </p:cNvPicPr>
          <p:nvPr userDrawn="1"/>
        </p:nvPicPr>
        <p:blipFill>
          <a:blip r:embed="rId2">
            <a:alphaModFix amt="30000"/>
          </a:blip>
          <a:stretch>
            <a:fillRect/>
          </a:stretch>
        </p:blipFill>
        <p:spPr>
          <a:xfrm>
            <a:off x="1349671" y="803501"/>
            <a:ext cx="10928467" cy="6147263"/>
          </a:xfrm>
          <a:prstGeom prst="rect">
            <a:avLst/>
          </a:prstGeom>
        </p:spPr>
      </p:pic>
      <p:sp>
        <p:nvSpPr>
          <p:cNvPr id="2" name="Footer Placeholder 1">
            <a:extLst>
              <a:ext uri="{FF2B5EF4-FFF2-40B4-BE49-F238E27FC236}">
                <a16:creationId xmlns:a16="http://schemas.microsoft.com/office/drawing/2014/main" id="{664B4A78-C721-124E-A3D9-9652630D4104}"/>
              </a:ext>
            </a:extLst>
          </p:cNvPr>
          <p:cNvSpPr>
            <a:spLocks noGrp="1"/>
          </p:cNvSpPr>
          <p:nvPr>
            <p:ph type="ftr" sz="quarter" idx="10"/>
          </p:nvPr>
        </p:nvSpPr>
        <p:spPr/>
        <p:txBody>
          <a:bodyPr/>
          <a:lstStyle>
            <a:lvl1pPr>
              <a:defRPr sz="900">
                <a:solidFill>
                  <a:schemeClr val="bg1"/>
                </a:solidFill>
              </a:defRPr>
            </a:lvl1pPr>
          </a:lstStyle>
          <a:p>
            <a:r>
              <a:rPr lang="en-US"/>
              <a:t>Sophos Confidential</a:t>
            </a:r>
          </a:p>
        </p:txBody>
      </p:sp>
      <p:sp>
        <p:nvSpPr>
          <p:cNvPr id="3" name="Slide Number Placeholder 2">
            <a:extLst>
              <a:ext uri="{FF2B5EF4-FFF2-40B4-BE49-F238E27FC236}">
                <a16:creationId xmlns:a16="http://schemas.microsoft.com/office/drawing/2014/main" id="{90533121-7B7E-F948-8795-F5CAEA7945FD}"/>
              </a:ext>
            </a:extLst>
          </p:cNvPr>
          <p:cNvSpPr>
            <a:spLocks noGrp="1"/>
          </p:cNvSpPr>
          <p:nvPr>
            <p:ph type="sldNum" sz="quarter" idx="11"/>
          </p:nvPr>
        </p:nvSpPr>
        <p:spPr/>
        <p:txBody>
          <a:bodyPr/>
          <a:lstStyle>
            <a:lvl1pPr>
              <a:defRPr sz="900">
                <a:solidFill>
                  <a:schemeClr val="bg1"/>
                </a:solidFill>
              </a:defRPr>
            </a:lvl1pPr>
          </a:lstStyle>
          <a:p>
            <a:fld id="{0B4E209A-B732-E041-B035-762E24F34A7B}" type="slidenum">
              <a:rPr lang="en-US" smtClean="0"/>
              <a:pPr/>
              <a:t>‹#›</a:t>
            </a:fld>
            <a:endParaRPr lang="en-US"/>
          </a:p>
        </p:txBody>
      </p:sp>
      <p:sp>
        <p:nvSpPr>
          <p:cNvPr id="17" name="Title 1">
            <a:extLst>
              <a:ext uri="{FF2B5EF4-FFF2-40B4-BE49-F238E27FC236}">
                <a16:creationId xmlns:a16="http://schemas.microsoft.com/office/drawing/2014/main" id="{58CEBCF9-2EE0-6944-8785-A88DDF09985B}"/>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5" name="Content Placeholder 2">
            <a:extLst>
              <a:ext uri="{FF2B5EF4-FFF2-40B4-BE49-F238E27FC236}">
                <a16:creationId xmlns:a16="http://schemas.microsoft.com/office/drawing/2014/main" id="{26ACA67D-9E5C-D344-8133-CDE0B04D8535}"/>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2958449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FB35486B-CE90-5DEC-268E-BE1DAFF9FAB5}"/>
              </a:ext>
            </a:extLst>
          </p:cNvPr>
          <p:cNvSpPr>
            <a:spLocks noGrp="1"/>
          </p:cNvSpPr>
          <p:nvPr>
            <p:ph type="dt" sz="half" idx="10"/>
          </p:nvPr>
        </p:nvSpPr>
        <p:spPr/>
        <p:txBody>
          <a:bodyPr/>
          <a:lstStyle/>
          <a:p>
            <a:fld id="{EEC28CB7-7EB0-4A94-934B-4BA92A1F1EA9}" type="datetimeFigureOut">
              <a:rPr lang="cs-CZ" smtClean="0"/>
              <a:t>19.02.2024</a:t>
            </a:fld>
            <a:endParaRPr lang="cs-CZ"/>
          </a:p>
        </p:txBody>
      </p:sp>
      <p:sp>
        <p:nvSpPr>
          <p:cNvPr id="3" name="Zástupný symbol pro zápatí 2">
            <a:extLst>
              <a:ext uri="{FF2B5EF4-FFF2-40B4-BE49-F238E27FC236}">
                <a16:creationId xmlns:a16="http://schemas.microsoft.com/office/drawing/2014/main" id="{AE46EFA1-DDB0-3D78-B7C4-E616036F4F07}"/>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2390D4D9-A73C-F10D-5752-8339C2AE2B81}"/>
              </a:ext>
            </a:extLst>
          </p:cNvPr>
          <p:cNvSpPr>
            <a:spLocks noGrp="1"/>
          </p:cNvSpPr>
          <p:nvPr>
            <p:ph type="sldNum" sz="quarter" idx="12"/>
          </p:nvPr>
        </p:nvSpPr>
        <p:spPr/>
        <p:txBody>
          <a:bodyPr/>
          <a:lstStyle/>
          <a:p>
            <a:fld id="{2A7E16C0-C485-45C2-A704-3771CFDE005E}" type="slidenum">
              <a:rPr lang="cs-CZ" smtClean="0"/>
              <a:t>‹#›</a:t>
            </a:fld>
            <a:endParaRPr lang="cs-CZ"/>
          </a:p>
        </p:txBody>
      </p:sp>
    </p:spTree>
    <p:extLst>
      <p:ext uri="{BB962C8B-B14F-4D97-AF65-F5344CB8AC3E}">
        <p14:creationId xmlns:p14="http://schemas.microsoft.com/office/powerpoint/2010/main" val="22728874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Content (Syncronized)">
    <p:spTree>
      <p:nvGrpSpPr>
        <p:cNvPr id="1" name=""/>
        <p:cNvGrpSpPr/>
        <p:nvPr/>
      </p:nvGrpSpPr>
      <p:grpSpPr>
        <a:xfrm>
          <a:off x="0" y="0"/>
          <a:ext cx="0" cy="0"/>
          <a:chOff x="0" y="0"/>
          <a:chExt cx="0" cy="0"/>
        </a:xfrm>
      </p:grpSpPr>
      <p:pic>
        <p:nvPicPr>
          <p:cNvPr id="15" name="Picture 14" descr="A black and white image of a guitar with strings&#10;&#10;Description automatically generated with low confidence">
            <a:extLst>
              <a:ext uri="{FF2B5EF4-FFF2-40B4-BE49-F238E27FC236}">
                <a16:creationId xmlns:a16="http://schemas.microsoft.com/office/drawing/2014/main" id="{D11626DB-D600-9641-A392-1E53907B8CD8}"/>
              </a:ext>
            </a:extLst>
          </p:cNvPr>
          <p:cNvPicPr>
            <a:picLocks noChangeAspect="1"/>
          </p:cNvPicPr>
          <p:nvPr userDrawn="1"/>
        </p:nvPicPr>
        <p:blipFill>
          <a:blip r:embed="rId2">
            <a:alphaModFix amt="66000"/>
          </a:blip>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664B4A78-C721-124E-A3D9-9652630D4104}"/>
              </a:ext>
            </a:extLst>
          </p:cNvPr>
          <p:cNvSpPr>
            <a:spLocks noGrp="1"/>
          </p:cNvSpPr>
          <p:nvPr>
            <p:ph type="ftr" sz="quarter" idx="10"/>
          </p:nvPr>
        </p:nvSpPr>
        <p:spPr/>
        <p:txBody>
          <a:bodyPr/>
          <a:lstStyle>
            <a:lvl1pPr>
              <a:defRPr sz="900">
                <a:solidFill>
                  <a:schemeClr val="bg1"/>
                </a:solidFill>
              </a:defRPr>
            </a:lvl1pPr>
          </a:lstStyle>
          <a:p>
            <a:r>
              <a:rPr lang="en-US"/>
              <a:t>Sophos Confidential</a:t>
            </a:r>
          </a:p>
        </p:txBody>
      </p:sp>
      <p:sp>
        <p:nvSpPr>
          <p:cNvPr id="3" name="Slide Number Placeholder 2">
            <a:extLst>
              <a:ext uri="{FF2B5EF4-FFF2-40B4-BE49-F238E27FC236}">
                <a16:creationId xmlns:a16="http://schemas.microsoft.com/office/drawing/2014/main" id="{90533121-7B7E-F948-8795-F5CAEA7945FD}"/>
              </a:ext>
            </a:extLst>
          </p:cNvPr>
          <p:cNvSpPr>
            <a:spLocks noGrp="1"/>
          </p:cNvSpPr>
          <p:nvPr>
            <p:ph type="sldNum" sz="quarter" idx="11"/>
          </p:nvPr>
        </p:nvSpPr>
        <p:spPr/>
        <p:txBody>
          <a:bodyPr/>
          <a:lstStyle>
            <a:lvl1pPr>
              <a:defRPr sz="900">
                <a:solidFill>
                  <a:schemeClr val="bg1"/>
                </a:solidFill>
              </a:defRPr>
            </a:lvl1pPr>
          </a:lstStyle>
          <a:p>
            <a:fld id="{0B4E209A-B732-E041-B035-762E24F34A7B}" type="slidenum">
              <a:rPr lang="en-US" smtClean="0"/>
              <a:pPr/>
              <a:t>‹#›</a:t>
            </a:fld>
            <a:endParaRPr lang="en-US"/>
          </a:p>
        </p:txBody>
      </p:sp>
      <p:sp>
        <p:nvSpPr>
          <p:cNvPr id="17" name="Title 1">
            <a:extLst>
              <a:ext uri="{FF2B5EF4-FFF2-40B4-BE49-F238E27FC236}">
                <a16:creationId xmlns:a16="http://schemas.microsoft.com/office/drawing/2014/main" id="{4C9A6664-8EC7-2C42-B6FA-C91400EBC03D}"/>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493AAD23-E4F4-FA48-ADDD-F6686EDDD260}"/>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39883866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Content (Data Lak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DE83BDAD-ACD2-7B49-AB13-16EB4ECBB803}"/>
              </a:ext>
            </a:extLst>
          </p:cNvPr>
          <p:cNvPicPr>
            <a:picLocks noChangeAspect="1"/>
          </p:cNvPicPr>
          <p:nvPr userDrawn="1"/>
        </p:nvPicPr>
        <p:blipFill>
          <a:blip r:embed="rId2"/>
          <a:stretch>
            <a:fillRect/>
          </a:stretch>
        </p:blipFill>
        <p:spPr>
          <a:xfrm>
            <a:off x="260414" y="146483"/>
            <a:ext cx="11931586" cy="6711517"/>
          </a:xfrm>
          <a:prstGeom prst="rect">
            <a:avLst/>
          </a:prstGeom>
        </p:spPr>
      </p:pic>
      <p:sp>
        <p:nvSpPr>
          <p:cNvPr id="2" name="Footer Placeholder 1">
            <a:extLst>
              <a:ext uri="{FF2B5EF4-FFF2-40B4-BE49-F238E27FC236}">
                <a16:creationId xmlns:a16="http://schemas.microsoft.com/office/drawing/2014/main" id="{664B4A78-C721-124E-A3D9-9652630D4104}"/>
              </a:ext>
            </a:extLst>
          </p:cNvPr>
          <p:cNvSpPr>
            <a:spLocks noGrp="1"/>
          </p:cNvSpPr>
          <p:nvPr>
            <p:ph type="ftr" sz="quarter" idx="10"/>
          </p:nvPr>
        </p:nvSpPr>
        <p:spPr/>
        <p:txBody>
          <a:bodyPr/>
          <a:lstStyle>
            <a:lvl1pPr>
              <a:defRPr sz="900">
                <a:solidFill>
                  <a:schemeClr val="bg1"/>
                </a:solidFill>
              </a:defRPr>
            </a:lvl1pPr>
          </a:lstStyle>
          <a:p>
            <a:r>
              <a:rPr lang="en-US"/>
              <a:t>Sophos Confidential</a:t>
            </a:r>
          </a:p>
        </p:txBody>
      </p:sp>
      <p:sp>
        <p:nvSpPr>
          <p:cNvPr id="3" name="Slide Number Placeholder 2">
            <a:extLst>
              <a:ext uri="{FF2B5EF4-FFF2-40B4-BE49-F238E27FC236}">
                <a16:creationId xmlns:a16="http://schemas.microsoft.com/office/drawing/2014/main" id="{90533121-7B7E-F948-8795-F5CAEA7945FD}"/>
              </a:ext>
            </a:extLst>
          </p:cNvPr>
          <p:cNvSpPr>
            <a:spLocks noGrp="1"/>
          </p:cNvSpPr>
          <p:nvPr>
            <p:ph type="sldNum" sz="quarter" idx="11"/>
          </p:nvPr>
        </p:nvSpPr>
        <p:spPr/>
        <p:txBody>
          <a:bodyPr/>
          <a:lstStyle>
            <a:lvl1pPr>
              <a:defRPr sz="900">
                <a:solidFill>
                  <a:schemeClr val="bg1"/>
                </a:solidFill>
              </a:defRPr>
            </a:lvl1pPr>
          </a:lstStyle>
          <a:p>
            <a:fld id="{0B4E209A-B732-E041-B035-762E24F34A7B}" type="slidenum">
              <a:rPr lang="en-US" smtClean="0"/>
              <a:pPr/>
              <a:t>‹#›</a:t>
            </a:fld>
            <a:endParaRPr lang="en-US"/>
          </a:p>
        </p:txBody>
      </p:sp>
      <p:sp>
        <p:nvSpPr>
          <p:cNvPr id="17" name="Title 1">
            <a:extLst>
              <a:ext uri="{FF2B5EF4-FFF2-40B4-BE49-F238E27FC236}">
                <a16:creationId xmlns:a16="http://schemas.microsoft.com/office/drawing/2014/main" id="{E6A5B6D0-01B2-EE44-AE5C-477AB901013E}"/>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5" name="Content Placeholder 2">
            <a:extLst>
              <a:ext uri="{FF2B5EF4-FFF2-40B4-BE49-F238E27FC236}">
                <a16:creationId xmlns:a16="http://schemas.microsoft.com/office/drawing/2014/main" id="{FC178ED6-8F34-4A4A-91C8-6547642C3FAF}"/>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29946517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Content (Mesh)">
    <p:spTree>
      <p:nvGrpSpPr>
        <p:cNvPr id="1" name=""/>
        <p:cNvGrpSpPr/>
        <p:nvPr/>
      </p:nvGrpSpPr>
      <p:grpSpPr>
        <a:xfrm>
          <a:off x="0" y="0"/>
          <a:ext cx="0" cy="0"/>
          <a:chOff x="0" y="0"/>
          <a:chExt cx="0" cy="0"/>
        </a:xfrm>
      </p:grpSpPr>
      <p:pic>
        <p:nvPicPr>
          <p:cNvPr id="12" name="Picture 11" descr="A picture containing dark, night sky&#10;&#10;Description automatically generated">
            <a:extLst>
              <a:ext uri="{FF2B5EF4-FFF2-40B4-BE49-F238E27FC236}">
                <a16:creationId xmlns:a16="http://schemas.microsoft.com/office/drawing/2014/main" id="{6A4AD5FD-181E-5049-BDBE-657517AD6CAF}"/>
              </a:ext>
            </a:extLst>
          </p:cNvPr>
          <p:cNvPicPr>
            <a:picLocks noChangeAspect="1"/>
          </p:cNvPicPr>
          <p:nvPr userDrawn="1"/>
        </p:nvPicPr>
        <p:blipFill>
          <a:blip r:embed="rId2">
            <a:alphaModFix amt="29000"/>
          </a:blip>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664B4A78-C721-124E-A3D9-9652630D4104}"/>
              </a:ext>
            </a:extLst>
          </p:cNvPr>
          <p:cNvSpPr>
            <a:spLocks noGrp="1"/>
          </p:cNvSpPr>
          <p:nvPr>
            <p:ph type="ftr" sz="quarter" idx="10"/>
          </p:nvPr>
        </p:nvSpPr>
        <p:spPr/>
        <p:txBody>
          <a:bodyPr/>
          <a:lstStyle>
            <a:lvl1pPr>
              <a:defRPr sz="900">
                <a:solidFill>
                  <a:schemeClr val="bg1"/>
                </a:solidFill>
              </a:defRPr>
            </a:lvl1pPr>
          </a:lstStyle>
          <a:p>
            <a:r>
              <a:rPr lang="en-US"/>
              <a:t>Sophos Confidential</a:t>
            </a:r>
          </a:p>
        </p:txBody>
      </p:sp>
      <p:sp>
        <p:nvSpPr>
          <p:cNvPr id="3" name="Slide Number Placeholder 2">
            <a:extLst>
              <a:ext uri="{FF2B5EF4-FFF2-40B4-BE49-F238E27FC236}">
                <a16:creationId xmlns:a16="http://schemas.microsoft.com/office/drawing/2014/main" id="{90533121-7B7E-F948-8795-F5CAEA7945FD}"/>
              </a:ext>
            </a:extLst>
          </p:cNvPr>
          <p:cNvSpPr>
            <a:spLocks noGrp="1"/>
          </p:cNvSpPr>
          <p:nvPr>
            <p:ph type="sldNum" sz="quarter" idx="11"/>
          </p:nvPr>
        </p:nvSpPr>
        <p:spPr/>
        <p:txBody>
          <a:bodyPr/>
          <a:lstStyle>
            <a:lvl1pPr>
              <a:defRPr sz="900">
                <a:solidFill>
                  <a:schemeClr val="bg1"/>
                </a:solidFill>
              </a:defRPr>
            </a:lvl1pPr>
          </a:lstStyle>
          <a:p>
            <a:fld id="{0B4E209A-B732-E041-B035-762E24F34A7B}" type="slidenum">
              <a:rPr lang="en-US" smtClean="0"/>
              <a:pPr/>
              <a:t>‹#›</a:t>
            </a:fld>
            <a:endParaRPr lang="en-US"/>
          </a:p>
        </p:txBody>
      </p:sp>
      <p:sp>
        <p:nvSpPr>
          <p:cNvPr id="16" name="Title 1">
            <a:extLst>
              <a:ext uri="{FF2B5EF4-FFF2-40B4-BE49-F238E27FC236}">
                <a16:creationId xmlns:a16="http://schemas.microsoft.com/office/drawing/2014/main" id="{644546D8-FDF7-9C48-82CE-497179717F82}"/>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5A1E1909-63AF-C742-8321-5FBC3A14F5D1}"/>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extLst>
                    <a:ext uri="{96DAC541-7B7A-43D3-8B79-37D633B846F1}">
                      <asvg:svgBlip xmlns:asvg="http://schemas.microsoft.com/office/drawing/2016/SVG/main" r:embed="rId4"/>
                    </a:ext>
                  </a:extLst>
                </a:blip>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5">
                  <a:extLst>
                    <a:ext uri="{96DAC541-7B7A-43D3-8B79-37D633B846F1}">
                      <asvg:svgBlip xmlns:asvg="http://schemas.microsoft.com/office/drawing/2016/SVG/main" r:embed="rId6"/>
                    </a:ext>
                  </a:extLst>
                </a:blip>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7">
                  <a:extLst>
                    <a:ext uri="{96DAC541-7B7A-43D3-8B79-37D633B846F1}">
                      <asvg:svgBlip xmlns:asvg="http://schemas.microsoft.com/office/drawing/2016/SVG/main" r:embed="rId8"/>
                    </a:ext>
                  </a:extLst>
                </a:blip>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9">
                  <a:extLst>
                    <a:ext uri="{96DAC541-7B7A-43D3-8B79-37D633B846F1}">
                      <asvg:svgBlip xmlns:asvg="http://schemas.microsoft.com/office/drawing/2016/SVG/main" r:embed="rId10"/>
                    </a:ext>
                  </a:extLst>
                </a:blip>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extLst>
                    <a:ext uri="{96DAC541-7B7A-43D3-8B79-37D633B846F1}">
                      <asvg:svgBlip xmlns:asvg="http://schemas.microsoft.com/office/drawing/2016/SVG/main" r:embed="rId4"/>
                    </a:ext>
                  </a:extLst>
                </a:blip>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5">
                  <a:extLst>
                    <a:ext uri="{96DAC541-7B7A-43D3-8B79-37D633B846F1}">
                      <asvg:svgBlip xmlns:asvg="http://schemas.microsoft.com/office/drawing/2016/SVG/main" r:embed="rId6"/>
                    </a:ext>
                  </a:extLst>
                </a:blip>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3834837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ogo + Tagline">
    <p:spTree>
      <p:nvGrpSpPr>
        <p:cNvPr id="1" name=""/>
        <p:cNvGrpSpPr/>
        <p:nvPr/>
      </p:nvGrpSpPr>
      <p:grpSpPr>
        <a:xfrm>
          <a:off x="0" y="0"/>
          <a:ext cx="0" cy="0"/>
          <a:chOff x="0" y="0"/>
          <a:chExt cx="0" cy="0"/>
        </a:xfrm>
      </p:grpSpPr>
      <p:pic>
        <p:nvPicPr>
          <p:cNvPr id="8" name="Picture 7" descr="A picture containing text, clipart&#10;&#10;Description automatically generated">
            <a:extLst>
              <a:ext uri="{FF2B5EF4-FFF2-40B4-BE49-F238E27FC236}">
                <a16:creationId xmlns:a16="http://schemas.microsoft.com/office/drawing/2014/main" id="{6548085D-38F2-984C-B285-E4242B49E803}"/>
              </a:ext>
            </a:extLst>
          </p:cNvPr>
          <p:cNvPicPr>
            <a:picLocks noChangeAspect="1"/>
          </p:cNvPicPr>
          <p:nvPr userDrawn="1"/>
        </p:nvPicPr>
        <p:blipFill>
          <a:blip r:embed="rId2"/>
          <a:stretch>
            <a:fillRect/>
          </a:stretch>
        </p:blipFill>
        <p:spPr>
          <a:xfrm>
            <a:off x="4850130" y="3041650"/>
            <a:ext cx="2501900" cy="723900"/>
          </a:xfrm>
          <a:prstGeom prst="rect">
            <a:avLst/>
          </a:prstGeom>
        </p:spPr>
      </p:pic>
    </p:spTree>
    <p:extLst>
      <p:ext uri="{BB962C8B-B14F-4D97-AF65-F5344CB8AC3E}">
        <p14:creationId xmlns:p14="http://schemas.microsoft.com/office/powerpoint/2010/main" val="7943765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489ECC50-1934-C440-87E4-7E287D4E0256}"/>
              </a:ext>
            </a:extLst>
          </p:cNvPr>
          <p:cNvPicPr>
            <a:picLocks noChangeAspect="1"/>
          </p:cNvPicPr>
          <p:nvPr userDrawn="1"/>
        </p:nvPicPr>
        <p:blipFill>
          <a:blip r:embed="rId2"/>
          <a:stretch>
            <a:fillRect/>
          </a:stretch>
        </p:blipFill>
        <p:spPr>
          <a:xfrm>
            <a:off x="4845050" y="3225800"/>
            <a:ext cx="2501900" cy="406400"/>
          </a:xfrm>
          <a:prstGeom prst="rect">
            <a:avLst/>
          </a:prstGeom>
        </p:spPr>
      </p:pic>
    </p:spTree>
    <p:extLst>
      <p:ext uri="{BB962C8B-B14F-4D97-AF65-F5344CB8AC3E}">
        <p14:creationId xmlns:p14="http://schemas.microsoft.com/office/powerpoint/2010/main" val="12699100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Single Column (Dark)">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0130" y="284205"/>
            <a:ext cx="11301984" cy="914400"/>
          </a:xfrm>
        </p:spPr>
        <p:txBody>
          <a:bodyPr/>
          <a:lstStyle>
            <a:lvl1pPr>
              <a:defRPr>
                <a:solidFill>
                  <a:schemeClr val="accent1">
                    <a:lumMod val="20000"/>
                    <a:lumOff val="80000"/>
                  </a:schemeClr>
                </a:solidFill>
              </a:defRPr>
            </a:lvl1pPr>
          </a:lstStyle>
          <a:p>
            <a:r>
              <a:rPr lang="en-US"/>
              <a:t>Click to Add a Title</a:t>
            </a:r>
          </a:p>
        </p:txBody>
      </p:sp>
      <p:sp>
        <p:nvSpPr>
          <p:cNvPr id="9" name="Footer Placeholder 4"/>
          <p:cNvSpPr>
            <a:spLocks noGrp="1"/>
          </p:cNvSpPr>
          <p:nvPr>
            <p:ph type="ftr" sz="quarter" idx="11"/>
          </p:nvPr>
        </p:nvSpPr>
        <p:spPr>
          <a:xfrm>
            <a:off x="6979507" y="6478062"/>
            <a:ext cx="4536989" cy="365125"/>
          </a:xfrm>
        </p:spPr>
        <p:txBody>
          <a:bodyPr/>
          <a:lstStyle/>
          <a:p>
            <a:r>
              <a:rPr lang="en-US"/>
              <a:t>Sophos Confidential</a:t>
            </a:r>
          </a:p>
        </p:txBody>
      </p:sp>
      <p:sp>
        <p:nvSpPr>
          <p:cNvPr id="10" name="Slide Number Placeholder 5"/>
          <p:cNvSpPr>
            <a:spLocks noGrp="1"/>
          </p:cNvSpPr>
          <p:nvPr>
            <p:ph type="sldNum" sz="quarter" idx="12"/>
          </p:nvPr>
        </p:nvSpPr>
        <p:spPr>
          <a:xfrm>
            <a:off x="11677135" y="6478062"/>
            <a:ext cx="507868" cy="365125"/>
          </a:xfrm>
        </p:spPr>
        <p:txBody>
          <a:bodyPr/>
          <a:lstStyle/>
          <a:p>
            <a:fld id="{602BDA9C-0978-EE47-B544-15FE77EDF278}" type="slidenum">
              <a:rPr lang="en-US" smtClean="0"/>
              <a:t>‹#›</a:t>
            </a:fld>
            <a:endParaRPr lang="en-US"/>
          </a:p>
        </p:txBody>
      </p:sp>
      <p:sp>
        <p:nvSpPr>
          <p:cNvPr id="11" name="Text Placeholder 11"/>
          <p:cNvSpPr>
            <a:spLocks noGrp="1"/>
          </p:cNvSpPr>
          <p:nvPr>
            <p:ph idx="1" hasCustomPrompt="1"/>
          </p:nvPr>
        </p:nvSpPr>
        <p:spPr>
          <a:xfrm>
            <a:off x="420130" y="1332335"/>
            <a:ext cx="11301984" cy="4967675"/>
          </a:xfrm>
          <a:prstGeom prst="rect">
            <a:avLst/>
          </a:prstGeom>
        </p:spPr>
        <p:txBody>
          <a:bodyPr vert="horz" lIns="91440" tIns="45720" rIns="91440" bIns="45720" rtlCol="0">
            <a:normAutofit/>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First Level Bullet</a:t>
            </a:r>
          </a:p>
          <a:p>
            <a:pPr lvl="1"/>
            <a:r>
              <a:rPr lang="en-US"/>
              <a:t>Second Level</a:t>
            </a:r>
          </a:p>
          <a:p>
            <a:pPr lvl="2"/>
            <a:r>
              <a:rPr lang="en-US"/>
              <a:t>Third Level</a:t>
            </a:r>
          </a:p>
          <a:p>
            <a:pPr lvl="3"/>
            <a:r>
              <a:rPr lang="en-US"/>
              <a:t>Fourth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Tree>
    <p:extLst>
      <p:ext uri="{BB962C8B-B14F-4D97-AF65-F5344CB8AC3E}">
        <p14:creationId xmlns:p14="http://schemas.microsoft.com/office/powerpoint/2010/main" val="7325901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Title w/Shield">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0" y="0"/>
            <a:ext cx="6261100" cy="6362700"/>
          </a:xfrm>
          <a:prstGeom prst="rect">
            <a:avLst/>
          </a:prstGeom>
          <a:effectLst/>
        </p:spPr>
      </p:pic>
      <p:sp>
        <p:nvSpPr>
          <p:cNvPr id="9" name="Title 1"/>
          <p:cNvSpPr>
            <a:spLocks noGrp="1"/>
          </p:cNvSpPr>
          <p:nvPr>
            <p:ph type="ctrTitle"/>
          </p:nvPr>
        </p:nvSpPr>
        <p:spPr>
          <a:xfrm>
            <a:off x="1524000" y="1807533"/>
            <a:ext cx="9144000" cy="2387600"/>
          </a:xfrm>
        </p:spPr>
        <p:txBody>
          <a:bodyPr anchor="ctr">
            <a:normAutofit/>
          </a:bodyPr>
          <a:lstStyle>
            <a:lvl1pPr algn="ctr">
              <a:defRPr sz="5400">
                <a:solidFill>
                  <a:schemeClr val="bg1"/>
                </a:solidFill>
                <a:latin typeface="Calibri" charset="0"/>
                <a:ea typeface="Calibri" charset="0"/>
                <a:cs typeface="Calibri" charset="0"/>
              </a:defRPr>
            </a:lvl1pPr>
          </a:lstStyle>
          <a:p>
            <a:r>
              <a:rPr lang="en-US"/>
              <a:t>Click to edit Master title style</a:t>
            </a:r>
          </a:p>
        </p:txBody>
      </p:sp>
      <p:sp>
        <p:nvSpPr>
          <p:cNvPr id="10" name="Text Placeholder 10"/>
          <p:cNvSpPr>
            <a:spLocks noGrp="1"/>
          </p:cNvSpPr>
          <p:nvPr>
            <p:ph type="body" sz="quarter" idx="10" hasCustomPrompt="1"/>
          </p:nvPr>
        </p:nvSpPr>
        <p:spPr>
          <a:xfrm>
            <a:off x="462627" y="5229839"/>
            <a:ext cx="5376672" cy="548640"/>
          </a:xfrm>
          <a:prstGeom prst="rect">
            <a:avLst/>
          </a:prstGeom>
        </p:spPr>
        <p:txBody>
          <a:bodyPr/>
          <a:lstStyle>
            <a:lvl1pPr marL="0" indent="0">
              <a:buNone/>
              <a:defRPr sz="2800" b="1" i="0" cap="none">
                <a:solidFill>
                  <a:schemeClr val="bg2"/>
                </a:solidFill>
                <a:latin typeface="Calibri" charset="0"/>
                <a:ea typeface="Calibri" charset="0"/>
                <a:cs typeface="Calibri" charset="0"/>
              </a:defRPr>
            </a:lvl1pPr>
          </a:lstStyle>
          <a:p>
            <a:r>
              <a:rPr lang="en-US" sz="2400">
                <a:solidFill>
                  <a:srgbClr val="81B9DD"/>
                </a:solidFill>
                <a:latin typeface="Franklin Gothic Demi" charset="0"/>
                <a:ea typeface="Franklin Gothic Demi" charset="0"/>
                <a:cs typeface="Franklin Gothic Demi" charset="0"/>
              </a:rPr>
              <a:t>Speaker Name</a:t>
            </a:r>
          </a:p>
        </p:txBody>
      </p:sp>
      <p:sp>
        <p:nvSpPr>
          <p:cNvPr id="11" name="Text Placeholder 15"/>
          <p:cNvSpPr>
            <a:spLocks noGrp="1"/>
          </p:cNvSpPr>
          <p:nvPr>
            <p:ph type="body" sz="quarter" idx="11" hasCustomPrompt="1"/>
          </p:nvPr>
        </p:nvSpPr>
        <p:spPr>
          <a:xfrm>
            <a:off x="461963" y="5641975"/>
            <a:ext cx="5376862" cy="411480"/>
          </a:xfrm>
          <a:prstGeom prst="rect">
            <a:avLst/>
          </a:prstGeom>
        </p:spPr>
        <p:txBody>
          <a:bodyPr>
            <a:noAutofit/>
          </a:bodyPr>
          <a:lstStyle>
            <a:lvl1pPr marL="0" indent="0">
              <a:buNone/>
              <a:defRPr sz="2400" b="0" i="0" cap="none" baseline="0">
                <a:solidFill>
                  <a:schemeClr val="bg2"/>
                </a:solidFill>
                <a:latin typeface="Calibri" charset="0"/>
                <a:ea typeface="Calibri" charset="0"/>
                <a:cs typeface="Calibri"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Speaker Title</a:t>
            </a:r>
          </a:p>
        </p:txBody>
      </p:sp>
      <p:sp>
        <p:nvSpPr>
          <p:cNvPr id="12" name="Text Placeholder 15"/>
          <p:cNvSpPr>
            <a:spLocks noGrp="1"/>
          </p:cNvSpPr>
          <p:nvPr>
            <p:ph type="body" sz="quarter" idx="12" hasCustomPrompt="1"/>
          </p:nvPr>
        </p:nvSpPr>
        <p:spPr>
          <a:xfrm>
            <a:off x="461963" y="6190615"/>
            <a:ext cx="5376862" cy="411480"/>
          </a:xfrm>
          <a:prstGeom prst="rect">
            <a:avLst/>
          </a:prstGeom>
        </p:spPr>
        <p:txBody>
          <a:bodyPr>
            <a:noAutofit/>
          </a:bodyPr>
          <a:lstStyle>
            <a:lvl1pPr marL="0" indent="0">
              <a:buNone/>
              <a:defRPr sz="2000" b="0" i="0" cap="none" baseline="0">
                <a:solidFill>
                  <a:schemeClr val="bg1"/>
                </a:solidFill>
                <a:latin typeface="Calibri" charset="0"/>
                <a:ea typeface="Calibri" charset="0"/>
                <a:cs typeface="Calibri"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Date (optional)</a:t>
            </a:r>
          </a:p>
        </p:txBody>
      </p:sp>
    </p:spTree>
    <p:extLst>
      <p:ext uri="{BB962C8B-B14F-4D97-AF65-F5344CB8AC3E}">
        <p14:creationId xmlns:p14="http://schemas.microsoft.com/office/powerpoint/2010/main" val="39839128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Title Only (Dark)">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
        <p:nvSpPr>
          <p:cNvPr id="4" name="Title 1">
            <a:extLst>
              <a:ext uri="{FF2B5EF4-FFF2-40B4-BE49-F238E27FC236}">
                <a16:creationId xmlns:a16="http://schemas.microsoft.com/office/drawing/2014/main" id="{B9D7CD09-1F3F-3848-8837-1155E47AAB22}"/>
              </a:ext>
            </a:extLst>
          </p:cNvPr>
          <p:cNvSpPr>
            <a:spLocks noGrp="1"/>
          </p:cNvSpPr>
          <p:nvPr>
            <p:ph type="title" hasCustomPrompt="1"/>
          </p:nvPr>
        </p:nvSpPr>
        <p:spPr>
          <a:xfrm>
            <a:off x="420130" y="284205"/>
            <a:ext cx="11301984" cy="914400"/>
          </a:xfrm>
        </p:spPr>
        <p:txBody>
          <a:bodyPr/>
          <a:lstStyle>
            <a:lvl1pPr>
              <a:defRPr>
                <a:solidFill>
                  <a:schemeClr val="accent1">
                    <a:lumMod val="20000"/>
                    <a:lumOff val="80000"/>
                  </a:schemeClr>
                </a:solidFill>
              </a:defRPr>
            </a:lvl1pPr>
          </a:lstStyle>
          <a:p>
            <a:r>
              <a:rPr lang="en-US"/>
              <a:t>Click to Add a Title</a:t>
            </a:r>
          </a:p>
        </p:txBody>
      </p:sp>
    </p:spTree>
    <p:extLst>
      <p:ext uri="{BB962C8B-B14F-4D97-AF65-F5344CB8AC3E}">
        <p14:creationId xmlns:p14="http://schemas.microsoft.com/office/powerpoint/2010/main" val="6943176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Transition">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838200" y="2002632"/>
            <a:ext cx="10515600" cy="2852737"/>
          </a:xfrm>
        </p:spPr>
        <p:txBody>
          <a:bodyPr anchor="ctr">
            <a:normAutofit/>
          </a:bodyPr>
          <a:lstStyle>
            <a:lvl1pPr algn="ctr">
              <a:defRPr sz="4800" cap="none" baseline="0">
                <a:solidFill>
                  <a:schemeClr val="bg1"/>
                </a:solidFill>
                <a:latin typeface="Calibri" charset="0"/>
                <a:ea typeface="Calibri" charset="0"/>
                <a:cs typeface="Calibri" charset="0"/>
              </a:defRPr>
            </a:lvl1pPr>
          </a:lstStyle>
          <a:p>
            <a:r>
              <a:rPr lang="en-US"/>
              <a:t>Click to edit Master title style</a:t>
            </a:r>
          </a:p>
        </p:txBody>
      </p:sp>
    </p:spTree>
    <p:extLst>
      <p:ext uri="{BB962C8B-B14F-4D97-AF65-F5344CB8AC3E}">
        <p14:creationId xmlns:p14="http://schemas.microsoft.com/office/powerpoint/2010/main" val="29573103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cSld name="End">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1582AB-BC4F-9B40-8C3A-90E456CB7204}"/>
              </a:ext>
            </a:extLst>
          </p:cNvPr>
          <p:cNvPicPr>
            <a:picLocks noChangeAspect="1"/>
          </p:cNvPicPr>
          <p:nvPr userDrawn="1"/>
        </p:nvPicPr>
        <p:blipFill>
          <a:blip r:embed="rId2"/>
          <a:stretch>
            <a:fillRect/>
          </a:stretch>
        </p:blipFill>
        <p:spPr>
          <a:xfrm>
            <a:off x="4386000" y="3144000"/>
            <a:ext cx="3420000" cy="570000"/>
          </a:xfrm>
          <a:prstGeom prst="rect">
            <a:avLst/>
          </a:prstGeom>
        </p:spPr>
      </p:pic>
    </p:spTree>
    <p:extLst>
      <p:ext uri="{BB962C8B-B14F-4D97-AF65-F5344CB8AC3E}">
        <p14:creationId xmlns:p14="http://schemas.microsoft.com/office/powerpoint/2010/main" val="2911795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12B25C-1AA4-5F39-F54B-C7727675C27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FA35782C-53E1-BD68-F5F9-71F9B6D56F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DC633404-C8A3-48B9-4EF1-7D79C806FA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634CBD2-0378-F28F-AEA7-364612DBC4D1}"/>
              </a:ext>
            </a:extLst>
          </p:cNvPr>
          <p:cNvSpPr>
            <a:spLocks noGrp="1"/>
          </p:cNvSpPr>
          <p:nvPr>
            <p:ph type="dt" sz="half" idx="10"/>
          </p:nvPr>
        </p:nvSpPr>
        <p:spPr/>
        <p:txBody>
          <a:bodyPr/>
          <a:lstStyle/>
          <a:p>
            <a:fld id="{EEC28CB7-7EB0-4A94-934B-4BA92A1F1EA9}" type="datetimeFigureOut">
              <a:rPr lang="cs-CZ" smtClean="0"/>
              <a:t>19.02.2024</a:t>
            </a:fld>
            <a:endParaRPr lang="cs-CZ"/>
          </a:p>
        </p:txBody>
      </p:sp>
      <p:sp>
        <p:nvSpPr>
          <p:cNvPr id="6" name="Zástupný symbol pro zápatí 5">
            <a:extLst>
              <a:ext uri="{FF2B5EF4-FFF2-40B4-BE49-F238E27FC236}">
                <a16:creationId xmlns:a16="http://schemas.microsoft.com/office/drawing/2014/main" id="{45FF9809-B55B-66A0-4F4E-1AD89E3661E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A58DBA6-293C-B3B7-F992-6EF649DBB34B}"/>
              </a:ext>
            </a:extLst>
          </p:cNvPr>
          <p:cNvSpPr>
            <a:spLocks noGrp="1"/>
          </p:cNvSpPr>
          <p:nvPr>
            <p:ph type="sldNum" sz="quarter" idx="12"/>
          </p:nvPr>
        </p:nvSpPr>
        <p:spPr/>
        <p:txBody>
          <a:bodyPr/>
          <a:lstStyle/>
          <a:p>
            <a:fld id="{2A7E16C0-C485-45C2-A704-3771CFDE005E}" type="slidenum">
              <a:rPr lang="cs-CZ" smtClean="0"/>
              <a:t>‹#›</a:t>
            </a:fld>
            <a:endParaRPr lang="cs-CZ"/>
          </a:p>
        </p:txBody>
      </p:sp>
    </p:spTree>
    <p:extLst>
      <p:ext uri="{BB962C8B-B14F-4D97-AF65-F5344CB8AC3E}">
        <p14:creationId xmlns:p14="http://schemas.microsoft.com/office/powerpoint/2010/main" val="6744096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a Title</a:t>
            </a:r>
          </a:p>
        </p:txBody>
      </p:sp>
      <p:sp>
        <p:nvSpPr>
          <p:cNvPr id="4" name="Footer Placeholder 3"/>
          <p:cNvSpPr>
            <a:spLocks noGrp="1"/>
          </p:cNvSpPr>
          <p:nvPr>
            <p:ph type="ftr" sz="quarter" idx="11"/>
          </p:nvPr>
        </p:nvSpPr>
        <p:spPr/>
        <p:txBody>
          <a:bodyPr/>
          <a:lstStyle/>
          <a:p>
            <a:r>
              <a:rPr lang="en-GB"/>
              <a:t>Sophos Confidential</a:t>
            </a:r>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5437488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cSld name="1_Single Column (Dark)">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0130" y="284205"/>
            <a:ext cx="11301984" cy="914400"/>
          </a:xfrm>
        </p:spPr>
        <p:txBody>
          <a:bodyPr/>
          <a:lstStyle>
            <a:lvl1pPr>
              <a:defRPr>
                <a:solidFill>
                  <a:schemeClr val="accent1">
                    <a:lumMod val="20000"/>
                    <a:lumOff val="80000"/>
                  </a:schemeClr>
                </a:solidFill>
              </a:defRPr>
            </a:lvl1pPr>
          </a:lstStyle>
          <a:p>
            <a:r>
              <a:rPr lang="en-US"/>
              <a:t>Click to Add a Title</a:t>
            </a:r>
          </a:p>
        </p:txBody>
      </p:sp>
      <p:sp>
        <p:nvSpPr>
          <p:cNvPr id="9" name="Footer Placeholder 4"/>
          <p:cNvSpPr>
            <a:spLocks noGrp="1"/>
          </p:cNvSpPr>
          <p:nvPr>
            <p:ph type="ftr" sz="quarter" idx="11"/>
          </p:nvPr>
        </p:nvSpPr>
        <p:spPr>
          <a:xfrm>
            <a:off x="6979507" y="6478062"/>
            <a:ext cx="4536989" cy="365125"/>
          </a:xfrm>
        </p:spPr>
        <p:txBody>
          <a:bodyPr/>
          <a:lstStyle/>
          <a:p>
            <a:r>
              <a:rPr lang="en-GB"/>
              <a:t>Sophos Confidential</a:t>
            </a:r>
          </a:p>
        </p:txBody>
      </p:sp>
      <p:sp>
        <p:nvSpPr>
          <p:cNvPr id="10" name="Slide Number Placeholder 5"/>
          <p:cNvSpPr>
            <a:spLocks noGrp="1"/>
          </p:cNvSpPr>
          <p:nvPr>
            <p:ph type="sldNum" sz="quarter" idx="12"/>
          </p:nvPr>
        </p:nvSpPr>
        <p:spPr>
          <a:xfrm>
            <a:off x="11677135" y="6478062"/>
            <a:ext cx="507868" cy="365125"/>
          </a:xfrm>
        </p:spPr>
        <p:txBody>
          <a:bodyPr/>
          <a:lstStyle/>
          <a:p>
            <a:fld id="{330EA680-D336-4FF7-8B7A-9848BB0A1C32}" type="slidenum">
              <a:rPr lang="en-GB" smtClean="0"/>
              <a:t>‹#›</a:t>
            </a:fld>
            <a:endParaRPr lang="en-GB"/>
          </a:p>
        </p:txBody>
      </p:sp>
      <p:sp>
        <p:nvSpPr>
          <p:cNvPr id="11" name="Text Placeholder 11"/>
          <p:cNvSpPr>
            <a:spLocks noGrp="1"/>
          </p:cNvSpPr>
          <p:nvPr>
            <p:ph idx="1" hasCustomPrompt="1"/>
          </p:nvPr>
        </p:nvSpPr>
        <p:spPr>
          <a:xfrm>
            <a:off x="420130" y="1332335"/>
            <a:ext cx="11301984" cy="4967675"/>
          </a:xfrm>
          <a:prstGeom prst="rect">
            <a:avLst/>
          </a:prstGeom>
        </p:spPr>
        <p:txBody>
          <a:bodyPr vert="horz" lIns="91440" tIns="45720" rIns="91440" bIns="45720" rtlCol="0">
            <a:normAutofit/>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First Level Bullet</a:t>
            </a:r>
          </a:p>
          <a:p>
            <a:pPr lvl="1"/>
            <a:r>
              <a:rPr lang="en-US"/>
              <a:t>Second Level</a:t>
            </a:r>
          </a:p>
          <a:p>
            <a:pPr lvl="2"/>
            <a:r>
              <a:rPr lang="en-US"/>
              <a:t>Third Level</a:t>
            </a:r>
          </a:p>
          <a:p>
            <a:pPr lvl="3"/>
            <a:r>
              <a:rPr lang="en-US"/>
              <a:t>Fourth Level</a:t>
            </a:r>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Tree>
    <p:extLst>
      <p:ext uri="{BB962C8B-B14F-4D97-AF65-F5344CB8AC3E}">
        <p14:creationId xmlns:p14="http://schemas.microsoft.com/office/powerpoint/2010/main" val="14584647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cSld name="1_Transition">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838200" y="2002632"/>
            <a:ext cx="10515600" cy="2852737"/>
          </a:xfrm>
        </p:spPr>
        <p:txBody>
          <a:bodyPr anchor="ctr">
            <a:normAutofit/>
          </a:bodyPr>
          <a:lstStyle>
            <a:lvl1pPr algn="ctr">
              <a:defRPr sz="4800" cap="none" baseline="0">
                <a:solidFill>
                  <a:schemeClr val="bg1"/>
                </a:solidFill>
                <a:latin typeface="Calibri" charset="0"/>
                <a:ea typeface="Calibri" charset="0"/>
                <a:cs typeface="Calibri" charset="0"/>
              </a:defRPr>
            </a:lvl1pPr>
          </a:lstStyle>
          <a:p>
            <a:r>
              <a:rPr lang="en-US"/>
              <a:t>Click to edit Master title style</a:t>
            </a:r>
          </a:p>
        </p:txBody>
      </p:sp>
      <p:sp>
        <p:nvSpPr>
          <p:cNvPr id="7" name="Footer Placeholder 4"/>
          <p:cNvSpPr>
            <a:spLocks noGrp="1"/>
          </p:cNvSpPr>
          <p:nvPr>
            <p:ph type="ftr" sz="quarter" idx="13"/>
          </p:nvPr>
        </p:nvSpPr>
        <p:spPr>
          <a:xfrm>
            <a:off x="7411307" y="178128"/>
            <a:ext cx="4536989" cy="365125"/>
          </a:xfrm>
        </p:spPr>
        <p:txBody>
          <a:bodyPr/>
          <a:lstStyle>
            <a:lvl1pPr>
              <a:defRPr sz="2000" b="1"/>
            </a:lvl1pPr>
          </a:lstStyle>
          <a:p>
            <a:r>
              <a:rPr lang="en-GB"/>
              <a:t>Sophos Confidential</a:t>
            </a:r>
          </a:p>
        </p:txBody>
      </p:sp>
      <p:sp>
        <p:nvSpPr>
          <p:cNvPr id="8" name="Slide Number Placeholder 5"/>
          <p:cNvSpPr>
            <a:spLocks noGrp="1"/>
          </p:cNvSpPr>
          <p:nvPr>
            <p:ph type="sldNum" sz="quarter" idx="12"/>
          </p:nvPr>
        </p:nvSpPr>
        <p:spPr>
          <a:xfrm>
            <a:off x="11677135" y="6478062"/>
            <a:ext cx="507868" cy="365125"/>
          </a:xfr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078502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cSld name="Dark Subtitle">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0130" y="284205"/>
            <a:ext cx="11301984" cy="914400"/>
          </a:xfrm>
        </p:spPr>
        <p:txBody>
          <a:bodyPr/>
          <a:lstStyle>
            <a:lvl1pPr>
              <a:defRPr>
                <a:solidFill>
                  <a:schemeClr val="accent1">
                    <a:lumMod val="20000"/>
                    <a:lumOff val="80000"/>
                  </a:schemeClr>
                </a:solidFill>
              </a:defRPr>
            </a:lvl1pPr>
          </a:lstStyle>
          <a:p>
            <a:r>
              <a:rPr lang="en-US"/>
              <a:t>Click to Add a Title</a:t>
            </a:r>
          </a:p>
        </p:txBody>
      </p:sp>
      <p:sp>
        <p:nvSpPr>
          <p:cNvPr id="9" name="Footer Placeholder 4"/>
          <p:cNvSpPr>
            <a:spLocks noGrp="1"/>
          </p:cNvSpPr>
          <p:nvPr>
            <p:ph type="ftr" sz="quarter" idx="11"/>
          </p:nvPr>
        </p:nvSpPr>
        <p:spPr>
          <a:xfrm>
            <a:off x="6979507" y="6478062"/>
            <a:ext cx="4536989" cy="365125"/>
          </a:xfrm>
        </p:spPr>
        <p:txBody>
          <a:bodyPr/>
          <a:lstStyle/>
          <a:p>
            <a:r>
              <a:rPr lang="en-GB"/>
              <a:t>Sophos Confidential</a:t>
            </a:r>
          </a:p>
        </p:txBody>
      </p:sp>
      <p:sp>
        <p:nvSpPr>
          <p:cNvPr id="10" name="Slide Number Placeholder 5"/>
          <p:cNvSpPr>
            <a:spLocks noGrp="1"/>
          </p:cNvSpPr>
          <p:nvPr>
            <p:ph type="sldNum" sz="quarter" idx="12"/>
          </p:nvPr>
        </p:nvSpPr>
        <p:spPr>
          <a:xfrm>
            <a:off x="11677135" y="6478062"/>
            <a:ext cx="507868" cy="365125"/>
          </a:xfrm>
        </p:spPr>
        <p:txBody>
          <a:bodyPr/>
          <a:lstStyle/>
          <a:p>
            <a:fld id="{330EA680-D336-4FF7-8B7A-9848BB0A1C32}" type="slidenum">
              <a:rPr lang="en-GB" smtClean="0"/>
              <a:t>‹#›</a:t>
            </a:fld>
            <a:endParaRPr lang="en-GB"/>
          </a:p>
        </p:txBody>
      </p:sp>
      <p:sp>
        <p:nvSpPr>
          <p:cNvPr id="11" name="Text Placeholder 11"/>
          <p:cNvSpPr>
            <a:spLocks noGrp="1"/>
          </p:cNvSpPr>
          <p:nvPr>
            <p:ph idx="1" hasCustomPrompt="1"/>
          </p:nvPr>
        </p:nvSpPr>
        <p:spPr>
          <a:xfrm>
            <a:off x="420130" y="1532709"/>
            <a:ext cx="11301984" cy="4767301"/>
          </a:xfrm>
          <a:prstGeom prst="rect">
            <a:avLst/>
          </a:prstGeom>
        </p:spPr>
        <p:txBody>
          <a:bodyPr vert="horz" lIns="91440" tIns="45720" rIns="91440" bIns="45720" rtlCol="0">
            <a:normAutofit/>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First Level Bullet</a:t>
            </a:r>
          </a:p>
          <a:p>
            <a:pPr lvl="1"/>
            <a:r>
              <a:rPr lang="en-US"/>
              <a:t>Second Level</a:t>
            </a:r>
          </a:p>
          <a:p>
            <a:pPr lvl="2"/>
            <a:r>
              <a:rPr lang="en-US"/>
              <a:t>Third Level</a:t>
            </a:r>
          </a:p>
          <a:p>
            <a:pPr lvl="3"/>
            <a:r>
              <a:rPr lang="en-US"/>
              <a:t>Fourth Level</a:t>
            </a:r>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
        <p:nvSpPr>
          <p:cNvPr id="14" name="Content Placeholder 3"/>
          <p:cNvSpPr>
            <a:spLocks noGrp="1"/>
          </p:cNvSpPr>
          <p:nvPr>
            <p:ph sz="quarter" idx="13" hasCustomPrompt="1"/>
          </p:nvPr>
        </p:nvSpPr>
        <p:spPr>
          <a:xfrm>
            <a:off x="420688" y="997764"/>
            <a:ext cx="11301412" cy="419100"/>
          </a:xfrm>
        </p:spPr>
        <p:txBody>
          <a:bodyPr>
            <a:noAutofit/>
          </a:bodyPr>
          <a:lstStyle>
            <a:lvl1pPr marL="0" indent="0">
              <a:buNone/>
              <a:defRPr sz="2400" i="1">
                <a:solidFill>
                  <a:schemeClr val="accent3">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826393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f Section + Descripcion 1">
  <p:cSld name="Title of Section + Descripcion 1">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1093920" y="3396633"/>
            <a:ext cx="10115200" cy="6564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2800"/>
              <a:buNone/>
              <a:defRPr sz="6000" b="1"/>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2" name="Google Shape;72;p14"/>
          <p:cNvSpPr txBox="1">
            <a:spLocks noGrp="1"/>
          </p:cNvSpPr>
          <p:nvPr>
            <p:ph type="subTitle" idx="1"/>
          </p:nvPr>
        </p:nvSpPr>
        <p:spPr>
          <a:xfrm>
            <a:off x="1125767" y="4906824"/>
            <a:ext cx="6844800" cy="1172400"/>
          </a:xfrm>
          <a:prstGeom prst="rect">
            <a:avLst/>
          </a:prstGeom>
        </p:spPr>
        <p:txBody>
          <a:bodyPr spcFirstLastPara="1" wrap="square" lIns="91425" tIns="91425" rIns="91425" bIns="91425" anchor="t" anchorCtr="0">
            <a:noAutofit/>
          </a:bodyPr>
          <a:lstStyle>
            <a:lvl1pPr lvl="0" rtl="0">
              <a:lnSpc>
                <a:spcPct val="100000"/>
              </a:lnSpc>
              <a:spcBef>
                <a:spcPts val="267"/>
              </a:spcBef>
              <a:spcAft>
                <a:spcPts val="0"/>
              </a:spcAft>
              <a:buSzPts val="1400"/>
              <a:buNone/>
              <a:defRPr sz="2133">
                <a:latin typeface="+mn-l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5869067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ingle Column Strip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a Title</a:t>
            </a:r>
          </a:p>
        </p:txBody>
      </p:sp>
      <p:sp>
        <p:nvSpPr>
          <p:cNvPr id="5" name="Footer Placeholder 4"/>
          <p:cNvSpPr>
            <a:spLocks noGrp="1"/>
          </p:cNvSpPr>
          <p:nvPr>
            <p:ph type="ftr" sz="quarter" idx="11"/>
          </p:nvPr>
        </p:nvSpPr>
        <p:spPr/>
        <p:txBody>
          <a:bodyPr/>
          <a:lstStyle/>
          <a:p>
            <a:r>
              <a:rPr lang="en-US"/>
              <a:t>Sophos Confidential</a:t>
            </a:r>
          </a:p>
        </p:txBody>
      </p:sp>
      <p:sp>
        <p:nvSpPr>
          <p:cNvPr id="6" name="Slide Number Placeholder 5"/>
          <p:cNvSpPr>
            <a:spLocks noGrp="1"/>
          </p:cNvSpPr>
          <p:nvPr>
            <p:ph type="sldNum" sz="quarter" idx="12"/>
          </p:nvPr>
        </p:nvSpPr>
        <p:spPr/>
        <p:txBody>
          <a:bodyPr/>
          <a:lstStyle/>
          <a:p>
            <a:fld id="{602BDA9C-0978-EE47-B544-15FE77EDF278}" type="slidenum">
              <a:rPr lang="en-US" smtClean="0"/>
              <a:t>‹#›</a:t>
            </a:fld>
            <a:endParaRPr lang="en-US"/>
          </a:p>
        </p:txBody>
      </p:sp>
      <p:sp>
        <p:nvSpPr>
          <p:cNvPr id="9" name="Text Placeholder 11"/>
          <p:cNvSpPr>
            <a:spLocks noGrp="1"/>
          </p:cNvSpPr>
          <p:nvPr>
            <p:ph idx="1" hasCustomPrompt="1"/>
          </p:nvPr>
        </p:nvSpPr>
        <p:spPr>
          <a:xfrm>
            <a:off x="420130" y="1332335"/>
            <a:ext cx="11301984" cy="4967675"/>
          </a:xfrm>
          <a:prstGeom prst="rect">
            <a:avLst/>
          </a:prstGeom>
        </p:spPr>
        <p:txBody>
          <a:bodyPr vert="horz" lIns="91440" tIns="45720" rIns="91440" bIns="45720" rtlCol="0">
            <a:normAutofit/>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073332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ubtitle Strip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a Title</a:t>
            </a:r>
          </a:p>
        </p:txBody>
      </p:sp>
      <p:sp>
        <p:nvSpPr>
          <p:cNvPr id="5" name="Footer Placeholder 4"/>
          <p:cNvSpPr>
            <a:spLocks noGrp="1"/>
          </p:cNvSpPr>
          <p:nvPr>
            <p:ph type="ftr" sz="quarter" idx="11"/>
          </p:nvPr>
        </p:nvSpPr>
        <p:spPr/>
        <p:txBody>
          <a:bodyPr/>
          <a:lstStyle/>
          <a:p>
            <a:r>
              <a:rPr lang="en-US"/>
              <a:t>Sophos Confidential</a:t>
            </a:r>
          </a:p>
        </p:txBody>
      </p:sp>
      <p:sp>
        <p:nvSpPr>
          <p:cNvPr id="6" name="Slide Number Placeholder 5"/>
          <p:cNvSpPr>
            <a:spLocks noGrp="1"/>
          </p:cNvSpPr>
          <p:nvPr>
            <p:ph type="sldNum" sz="quarter" idx="12"/>
          </p:nvPr>
        </p:nvSpPr>
        <p:spPr/>
        <p:txBody>
          <a:bodyPr/>
          <a:lstStyle/>
          <a:p>
            <a:fld id="{602BDA9C-0978-EE47-B544-15FE77EDF278}" type="slidenum">
              <a:rPr lang="en-US" smtClean="0"/>
              <a:t>‹#›</a:t>
            </a:fld>
            <a:endParaRPr lang="en-US"/>
          </a:p>
        </p:txBody>
      </p:sp>
      <p:sp>
        <p:nvSpPr>
          <p:cNvPr id="9" name="Text Placeholder 11"/>
          <p:cNvSpPr>
            <a:spLocks noGrp="1"/>
          </p:cNvSpPr>
          <p:nvPr>
            <p:ph idx="1" hasCustomPrompt="1"/>
          </p:nvPr>
        </p:nvSpPr>
        <p:spPr>
          <a:xfrm>
            <a:off x="420130" y="1532709"/>
            <a:ext cx="11301984" cy="4767302"/>
          </a:xfrm>
          <a:prstGeom prst="rect">
            <a:avLst/>
          </a:prstGeom>
        </p:spPr>
        <p:txBody>
          <a:bodyPr vert="horz" lIns="91440" tIns="45720" rIns="91440" bIns="45720" rtlCol="0">
            <a:normAutofit/>
          </a:bodyPr>
          <a:lstStyle>
            <a:lvl1pPr>
              <a:defRPr baseline="0"/>
            </a:lvl1pPr>
          </a:lstStyle>
          <a:p>
            <a:pPr lvl="0"/>
            <a:r>
              <a:rPr lang="en-US" dirty="0"/>
              <a:t>First Level Bullet</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quarter" idx="13" hasCustomPrompt="1"/>
          </p:nvPr>
        </p:nvSpPr>
        <p:spPr>
          <a:xfrm>
            <a:off x="420688" y="997764"/>
            <a:ext cx="11301412" cy="419100"/>
          </a:xfrm>
        </p:spPr>
        <p:txBody>
          <a:bodyPr>
            <a:noAutofit/>
          </a:bodyPr>
          <a:lstStyle>
            <a:lvl1pPr marL="0" indent="0">
              <a:buNone/>
              <a:defRPr sz="2400" i="1">
                <a:solidFill>
                  <a:schemeClr val="accent3">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Tree>
    <p:extLst>
      <p:ext uri="{BB962C8B-B14F-4D97-AF65-F5344CB8AC3E}">
        <p14:creationId xmlns:p14="http://schemas.microsoft.com/office/powerpoint/2010/main" val="32278776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 Strip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a Title</a:t>
            </a:r>
          </a:p>
        </p:txBody>
      </p:sp>
      <p:sp>
        <p:nvSpPr>
          <p:cNvPr id="3" name="Footer Placeholder 2"/>
          <p:cNvSpPr>
            <a:spLocks noGrp="1"/>
          </p:cNvSpPr>
          <p:nvPr>
            <p:ph type="ftr" sz="quarter" idx="10"/>
          </p:nvPr>
        </p:nvSpPr>
        <p:spPr/>
        <p:txBody>
          <a:bodyPr/>
          <a:lstStyle/>
          <a:p>
            <a:r>
              <a:rPr lang="en-US"/>
              <a:t>Sophos Confidential</a:t>
            </a:r>
            <a:endParaRPr lang="en-US" dirty="0"/>
          </a:p>
        </p:txBody>
      </p:sp>
      <p:sp>
        <p:nvSpPr>
          <p:cNvPr id="4" name="Slide Number Placeholder 3"/>
          <p:cNvSpPr>
            <a:spLocks noGrp="1"/>
          </p:cNvSpPr>
          <p:nvPr>
            <p:ph type="sldNum" sz="quarter" idx="11"/>
          </p:nvPr>
        </p:nvSpPr>
        <p:spPr/>
        <p:txBody>
          <a:bodyPr/>
          <a:lstStyle/>
          <a:p>
            <a:fld id="{602BDA9C-0978-EE47-B544-15FE77EDF278}" type="slidenum">
              <a:rPr lang="en-US" smtClean="0"/>
              <a:pPr/>
              <a:t>‹#›</a:t>
            </a:fld>
            <a:endParaRPr lang="en-US" dirty="0"/>
          </a:p>
        </p:txBody>
      </p:sp>
      <p:sp>
        <p:nvSpPr>
          <p:cNvPr id="5" name="Text Placeholder 11"/>
          <p:cNvSpPr>
            <a:spLocks noGrp="1"/>
          </p:cNvSpPr>
          <p:nvPr>
            <p:ph idx="1" hasCustomPrompt="1"/>
          </p:nvPr>
        </p:nvSpPr>
        <p:spPr>
          <a:xfrm>
            <a:off x="420130" y="1332335"/>
            <a:ext cx="5486400" cy="4967675"/>
          </a:xfrm>
          <a:prstGeom prst="rect">
            <a:avLst/>
          </a:prstGeom>
        </p:spPr>
        <p:txBody>
          <a:bodyPr vert="horz" lIns="91440" tIns="45720" rIns="91440" bIns="45720" rtlCol="0">
            <a:normAutofit/>
          </a:bodyPr>
          <a:lstStyle>
            <a:lvl1pPr>
              <a:defRPr baseline="0"/>
            </a:lvl1pPr>
          </a:lstStyle>
          <a:p>
            <a:pPr lvl="0"/>
            <a:r>
              <a:rPr lang="en-US" dirty="0"/>
              <a:t>First Level Bullet</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idx="12" hasCustomPrompt="1"/>
          </p:nvPr>
        </p:nvSpPr>
        <p:spPr>
          <a:xfrm>
            <a:off x="6190735" y="1332335"/>
            <a:ext cx="5486400" cy="4967675"/>
          </a:xfrm>
          <a:prstGeom prst="rect">
            <a:avLst/>
          </a:prstGeom>
        </p:spPr>
        <p:txBody>
          <a:bodyPr vert="horz" lIns="91440" tIns="45720" rIns="91440" bIns="45720" rtlCol="0">
            <a:normAutofit/>
          </a:bodyPr>
          <a:lstStyle>
            <a:lvl1pPr>
              <a:defRPr baseline="0"/>
            </a:lvl1pPr>
          </a:lstStyle>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078777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ree Column Strip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a Title</a:t>
            </a:r>
          </a:p>
        </p:txBody>
      </p:sp>
      <p:sp>
        <p:nvSpPr>
          <p:cNvPr id="3" name="Footer Placeholder 2"/>
          <p:cNvSpPr>
            <a:spLocks noGrp="1"/>
          </p:cNvSpPr>
          <p:nvPr>
            <p:ph type="ftr" sz="quarter" idx="10"/>
          </p:nvPr>
        </p:nvSpPr>
        <p:spPr/>
        <p:txBody>
          <a:bodyPr/>
          <a:lstStyle/>
          <a:p>
            <a:r>
              <a:rPr lang="en-US"/>
              <a:t>Sophos Confidential</a:t>
            </a:r>
            <a:endParaRPr lang="en-US" dirty="0"/>
          </a:p>
        </p:txBody>
      </p:sp>
      <p:sp>
        <p:nvSpPr>
          <p:cNvPr id="4" name="Slide Number Placeholder 3"/>
          <p:cNvSpPr>
            <a:spLocks noGrp="1"/>
          </p:cNvSpPr>
          <p:nvPr>
            <p:ph type="sldNum" sz="quarter" idx="11"/>
          </p:nvPr>
        </p:nvSpPr>
        <p:spPr/>
        <p:txBody>
          <a:bodyPr/>
          <a:lstStyle/>
          <a:p>
            <a:fld id="{602BDA9C-0978-EE47-B544-15FE77EDF278}" type="slidenum">
              <a:rPr lang="en-US" smtClean="0"/>
              <a:pPr/>
              <a:t>‹#›</a:t>
            </a:fld>
            <a:endParaRPr lang="en-US" dirty="0"/>
          </a:p>
        </p:txBody>
      </p:sp>
      <p:sp>
        <p:nvSpPr>
          <p:cNvPr id="5" name="Text Placeholder 11"/>
          <p:cNvSpPr>
            <a:spLocks noGrp="1"/>
          </p:cNvSpPr>
          <p:nvPr>
            <p:ph idx="1" hasCustomPrompt="1"/>
          </p:nvPr>
        </p:nvSpPr>
        <p:spPr>
          <a:xfrm>
            <a:off x="420130" y="1332335"/>
            <a:ext cx="3566160" cy="4967675"/>
          </a:xfrm>
          <a:prstGeom prst="rect">
            <a:avLst/>
          </a:prstGeom>
        </p:spPr>
        <p:txBody>
          <a:bodyPr vert="horz" lIns="91440" tIns="45720" rIns="91440" bIns="45720" rtlCol="0">
            <a:normAutofit/>
          </a:bodyPr>
          <a:lstStyle>
            <a:lvl1pPr>
              <a:defRPr sz="2400" baseline="0"/>
            </a:lvl1pPr>
            <a:lvl2pPr>
              <a:defRPr sz="2000"/>
            </a:lvl2pPr>
            <a:lvl3pPr>
              <a:defRPr sz="1800"/>
            </a:lvl3pPr>
            <a:lvl4pPr>
              <a:defRPr sz="1600"/>
            </a:lvl4pPr>
            <a:lvl5pPr>
              <a:defRPr sz="1600"/>
            </a:lvl5pPr>
          </a:lstStyle>
          <a:p>
            <a:pPr lvl="0"/>
            <a:r>
              <a:rPr lang="en-US" dirty="0"/>
              <a:t>First Level Bullet</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idx="12" hasCustomPrompt="1"/>
          </p:nvPr>
        </p:nvSpPr>
        <p:spPr>
          <a:xfrm>
            <a:off x="4288042" y="1332334"/>
            <a:ext cx="3566160" cy="4967675"/>
          </a:xfrm>
          <a:prstGeom prst="rect">
            <a:avLst/>
          </a:prstGeom>
        </p:spPr>
        <p:txBody>
          <a:bodyPr vert="horz" lIns="91440" tIns="45720" rIns="91440" bIns="45720" rtlCol="0">
            <a:normAutofit/>
          </a:bodyPr>
          <a:lstStyle>
            <a:lvl1pPr>
              <a:defRPr sz="2400" baseline="0"/>
            </a:lvl1pPr>
            <a:lvl2pPr>
              <a:defRPr sz="2000"/>
            </a:lvl2pPr>
            <a:lvl3pPr>
              <a:defRPr sz="1800"/>
            </a:lvl3pPr>
            <a:lvl4pPr>
              <a:defRPr sz="1600"/>
            </a:lvl4pPr>
            <a:lvl5pPr>
              <a:defRPr sz="1600"/>
            </a:lvl5pPr>
          </a:lstStyle>
          <a:p>
            <a:pPr lvl="0"/>
            <a:r>
              <a:rPr lang="en-US" dirty="0"/>
              <a:t>First Level Bullet</a:t>
            </a:r>
          </a:p>
          <a:p>
            <a:pPr lvl="1"/>
            <a:r>
              <a:rPr lang="en-US" dirty="0"/>
              <a:t>Second Level</a:t>
            </a:r>
          </a:p>
          <a:p>
            <a:pPr lvl="2"/>
            <a:r>
              <a:rPr lang="en-US" dirty="0"/>
              <a:t>Third Level</a:t>
            </a:r>
          </a:p>
          <a:p>
            <a:pPr lvl="3"/>
            <a:r>
              <a:rPr lang="en-US" dirty="0"/>
              <a:t>Fourth Level</a:t>
            </a:r>
          </a:p>
        </p:txBody>
      </p:sp>
      <p:sp>
        <p:nvSpPr>
          <p:cNvPr id="7" name="Text Placeholder 11"/>
          <p:cNvSpPr>
            <a:spLocks noGrp="1"/>
          </p:cNvSpPr>
          <p:nvPr>
            <p:ph idx="13" hasCustomPrompt="1"/>
          </p:nvPr>
        </p:nvSpPr>
        <p:spPr>
          <a:xfrm>
            <a:off x="8155954" y="1332334"/>
            <a:ext cx="3566160" cy="4967675"/>
          </a:xfrm>
          <a:prstGeom prst="rect">
            <a:avLst/>
          </a:prstGeom>
        </p:spPr>
        <p:txBody>
          <a:bodyPr vert="horz" lIns="91440" tIns="45720" rIns="91440" bIns="45720" rtlCol="0">
            <a:normAutofit/>
          </a:bodyPr>
          <a:lstStyle>
            <a:lvl1pPr>
              <a:defRPr sz="2400" baseline="0"/>
            </a:lvl1pPr>
            <a:lvl2pPr>
              <a:defRPr sz="2000"/>
            </a:lvl2pPr>
            <a:lvl3pPr>
              <a:defRPr sz="1800"/>
            </a:lvl3pPr>
            <a:lvl4pPr>
              <a:defRPr sz="1600"/>
            </a:lvl4pPr>
            <a:lvl5pPr>
              <a:defRPr sz="1600"/>
            </a:lvl5pPr>
          </a:lstStyle>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657236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Strip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a Title</a:t>
            </a:r>
          </a:p>
        </p:txBody>
      </p:sp>
      <p:sp>
        <p:nvSpPr>
          <p:cNvPr id="4" name="Footer Placeholder 3"/>
          <p:cNvSpPr>
            <a:spLocks noGrp="1"/>
          </p:cNvSpPr>
          <p:nvPr>
            <p:ph type="ftr" sz="quarter" idx="11"/>
          </p:nvPr>
        </p:nvSpPr>
        <p:spPr/>
        <p:txBody>
          <a:bodyPr/>
          <a:lstStyle/>
          <a:p>
            <a:r>
              <a:rPr lang="en-US"/>
              <a:t>Sophos Confidential</a:t>
            </a:r>
          </a:p>
        </p:txBody>
      </p:sp>
      <p:sp>
        <p:nvSpPr>
          <p:cNvPr id="5" name="Slide Number Placeholder 4"/>
          <p:cNvSpPr>
            <a:spLocks noGrp="1"/>
          </p:cNvSpPr>
          <p:nvPr>
            <p:ph type="sldNum" sz="quarter" idx="12"/>
          </p:nvPr>
        </p:nvSpPr>
        <p:spPr/>
        <p:txBody>
          <a:bodyPr/>
          <a:lstStyle/>
          <a:p>
            <a:fld id="{602BDA9C-0978-EE47-B544-15FE77EDF278}" type="slidenum">
              <a:rPr lang="en-US" smtClean="0"/>
              <a:t>‹#›</a:t>
            </a:fld>
            <a:endParaRPr lang="en-US"/>
          </a:p>
        </p:txBody>
      </p:sp>
    </p:spTree>
    <p:extLst>
      <p:ext uri="{BB962C8B-B14F-4D97-AF65-F5344CB8AC3E}">
        <p14:creationId xmlns:p14="http://schemas.microsoft.com/office/powerpoint/2010/main" val="3350584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C0A40E-68D6-F5CB-E095-EA5F46926EC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79A62DA3-116B-85AC-575A-0ACACE47D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02D8354C-FB45-54FC-0232-746EA5DF98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2C8ECE7-A806-E1E3-692E-DAA2A92154E5}"/>
              </a:ext>
            </a:extLst>
          </p:cNvPr>
          <p:cNvSpPr>
            <a:spLocks noGrp="1"/>
          </p:cNvSpPr>
          <p:nvPr>
            <p:ph type="dt" sz="half" idx="10"/>
          </p:nvPr>
        </p:nvSpPr>
        <p:spPr/>
        <p:txBody>
          <a:bodyPr/>
          <a:lstStyle/>
          <a:p>
            <a:fld id="{EEC28CB7-7EB0-4A94-934B-4BA92A1F1EA9}" type="datetimeFigureOut">
              <a:rPr lang="cs-CZ" smtClean="0"/>
              <a:t>19.02.2024</a:t>
            </a:fld>
            <a:endParaRPr lang="cs-CZ"/>
          </a:p>
        </p:txBody>
      </p:sp>
      <p:sp>
        <p:nvSpPr>
          <p:cNvPr id="6" name="Zástupný symbol pro zápatí 5">
            <a:extLst>
              <a:ext uri="{FF2B5EF4-FFF2-40B4-BE49-F238E27FC236}">
                <a16:creationId xmlns:a16="http://schemas.microsoft.com/office/drawing/2014/main" id="{919FBA17-502E-679A-8E75-2B0775929E1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572EE8F-D09E-FA54-4145-1E6AD8009F77}"/>
              </a:ext>
            </a:extLst>
          </p:cNvPr>
          <p:cNvSpPr>
            <a:spLocks noGrp="1"/>
          </p:cNvSpPr>
          <p:nvPr>
            <p:ph type="sldNum" sz="quarter" idx="12"/>
          </p:nvPr>
        </p:nvSpPr>
        <p:spPr/>
        <p:txBody>
          <a:bodyPr/>
          <a:lstStyle/>
          <a:p>
            <a:fld id="{2A7E16C0-C485-45C2-A704-3771CFDE005E}" type="slidenum">
              <a:rPr lang="cs-CZ" smtClean="0"/>
              <a:t>‹#›</a:t>
            </a:fld>
            <a:endParaRPr lang="cs-CZ"/>
          </a:p>
        </p:txBody>
      </p:sp>
    </p:spTree>
    <p:extLst>
      <p:ext uri="{BB962C8B-B14F-4D97-AF65-F5344CB8AC3E}">
        <p14:creationId xmlns:p14="http://schemas.microsoft.com/office/powerpoint/2010/main" val="27065898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ubtitle (No Content) Strip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a Title</a:t>
            </a:r>
          </a:p>
        </p:txBody>
      </p:sp>
      <p:sp>
        <p:nvSpPr>
          <p:cNvPr id="5" name="Footer Placeholder 4"/>
          <p:cNvSpPr>
            <a:spLocks noGrp="1"/>
          </p:cNvSpPr>
          <p:nvPr>
            <p:ph type="ftr" sz="quarter" idx="11"/>
          </p:nvPr>
        </p:nvSpPr>
        <p:spPr/>
        <p:txBody>
          <a:bodyPr/>
          <a:lstStyle/>
          <a:p>
            <a:r>
              <a:rPr lang="en-US"/>
              <a:t>Sophos Confidential</a:t>
            </a:r>
          </a:p>
        </p:txBody>
      </p:sp>
      <p:sp>
        <p:nvSpPr>
          <p:cNvPr id="6" name="Slide Number Placeholder 5"/>
          <p:cNvSpPr>
            <a:spLocks noGrp="1"/>
          </p:cNvSpPr>
          <p:nvPr>
            <p:ph type="sldNum" sz="quarter" idx="12"/>
          </p:nvPr>
        </p:nvSpPr>
        <p:spPr/>
        <p:txBody>
          <a:bodyPr/>
          <a:lstStyle/>
          <a:p>
            <a:fld id="{602BDA9C-0978-EE47-B544-15FE77EDF278}" type="slidenum">
              <a:rPr lang="en-US" smtClean="0"/>
              <a:t>‹#›</a:t>
            </a:fld>
            <a:endParaRPr lang="en-US"/>
          </a:p>
        </p:txBody>
      </p:sp>
      <p:sp>
        <p:nvSpPr>
          <p:cNvPr id="4" name="Content Placeholder 3"/>
          <p:cNvSpPr>
            <a:spLocks noGrp="1"/>
          </p:cNvSpPr>
          <p:nvPr>
            <p:ph sz="quarter" idx="13" hasCustomPrompt="1"/>
          </p:nvPr>
        </p:nvSpPr>
        <p:spPr>
          <a:xfrm>
            <a:off x="420688" y="997764"/>
            <a:ext cx="11301412" cy="419100"/>
          </a:xfrm>
        </p:spPr>
        <p:txBody>
          <a:bodyPr>
            <a:noAutofit/>
          </a:bodyPr>
          <a:lstStyle>
            <a:lvl1pPr marL="0" indent="0">
              <a:buNone/>
              <a:defRPr sz="2400" i="1">
                <a:solidFill>
                  <a:schemeClr val="accent3">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Tree>
    <p:extLst>
      <p:ext uri="{BB962C8B-B14F-4D97-AF65-F5344CB8AC3E}">
        <p14:creationId xmlns:p14="http://schemas.microsoft.com/office/powerpoint/2010/main" val="26511102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lank (use sparingly) Stri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arallelogram 2">
            <a:extLst>
              <a:ext uri="{FF2B5EF4-FFF2-40B4-BE49-F238E27FC236}">
                <a16:creationId xmlns:a16="http://schemas.microsoft.com/office/drawing/2014/main" id="{234A9E27-2BFA-4047-8F5D-5918CBC3E1CC}"/>
              </a:ext>
            </a:extLst>
          </p:cNvPr>
          <p:cNvSpPr/>
          <p:nvPr userDrawn="1"/>
        </p:nvSpPr>
        <p:spPr>
          <a:xfrm rot="742193">
            <a:off x="1272890" y="1748903"/>
            <a:ext cx="11728297" cy="1724672"/>
          </a:xfrm>
          <a:prstGeom prst="parallelogram">
            <a:avLst/>
          </a:prstGeom>
          <a:gradFill>
            <a:gsLst>
              <a:gs pos="48000">
                <a:schemeClr val="accent1">
                  <a:alpha val="30000"/>
                </a:schemeClr>
              </a:gs>
              <a:gs pos="100000">
                <a:schemeClr val="accent5"/>
              </a:gs>
              <a:gs pos="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ACB18BBF-B99D-884A-A61F-E56171A90C8C}"/>
              </a:ext>
            </a:extLst>
          </p:cNvPr>
          <p:cNvSpPr/>
          <p:nvPr userDrawn="1"/>
        </p:nvSpPr>
        <p:spPr>
          <a:xfrm rot="742193">
            <a:off x="-872131" y="2915804"/>
            <a:ext cx="13576609" cy="1724672"/>
          </a:xfrm>
          <a:prstGeom prst="parallelogram">
            <a:avLst/>
          </a:prstGeom>
          <a:gradFill>
            <a:gsLst>
              <a:gs pos="74000">
                <a:schemeClr val="accent6">
                  <a:alpha val="80000"/>
                </a:schemeClr>
              </a:gs>
              <a:gs pos="0">
                <a:schemeClr val="accent6"/>
              </a:gs>
              <a:gs pos="100000">
                <a:schemeClr val="accent6">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FA20EA0-BBA7-6340-B893-9EA35621EEFD}"/>
              </a:ext>
            </a:extLst>
          </p:cNvPr>
          <p:cNvSpPr/>
          <p:nvPr userDrawn="1"/>
        </p:nvSpPr>
        <p:spPr>
          <a:xfrm rot="742193">
            <a:off x="-3123226" y="3384426"/>
            <a:ext cx="11728297" cy="1724672"/>
          </a:xfrm>
          <a:prstGeom prst="parallelogram">
            <a:avLst/>
          </a:prstGeom>
          <a:gradFill>
            <a:gsLst>
              <a:gs pos="64000">
                <a:schemeClr val="accent1">
                  <a:alpha val="30000"/>
                </a:schemeClr>
              </a:gs>
              <a:gs pos="0">
                <a:schemeClr val="accent5"/>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9391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Blank (use sparingly) Strip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arallelogram 1">
            <a:extLst>
              <a:ext uri="{FF2B5EF4-FFF2-40B4-BE49-F238E27FC236}">
                <a16:creationId xmlns:a16="http://schemas.microsoft.com/office/drawing/2014/main" id="{07413BF1-4CF9-1F46-9367-65409FBEBE53}"/>
              </a:ext>
            </a:extLst>
          </p:cNvPr>
          <p:cNvSpPr/>
          <p:nvPr userDrawn="1"/>
        </p:nvSpPr>
        <p:spPr>
          <a:xfrm rot="1148562">
            <a:off x="-905373" y="1535387"/>
            <a:ext cx="13380041" cy="3217773"/>
          </a:xfrm>
          <a:custGeom>
            <a:avLst/>
            <a:gdLst>
              <a:gd name="connsiteX0" fmla="*/ 0 w 25105525"/>
              <a:gd name="connsiteY0" fmla="*/ 3189221 h 3189221"/>
              <a:gd name="connsiteX1" fmla="*/ 797305 w 25105525"/>
              <a:gd name="connsiteY1" fmla="*/ 0 h 3189221"/>
              <a:gd name="connsiteX2" fmla="*/ 25105525 w 25105525"/>
              <a:gd name="connsiteY2" fmla="*/ 0 h 3189221"/>
              <a:gd name="connsiteX3" fmla="*/ 24308220 w 25105525"/>
              <a:gd name="connsiteY3" fmla="*/ 3189221 h 3189221"/>
              <a:gd name="connsiteX4" fmla="*/ 0 w 25105525"/>
              <a:gd name="connsiteY4" fmla="*/ 3189221 h 3189221"/>
              <a:gd name="connsiteX0" fmla="*/ 0 w 25105525"/>
              <a:gd name="connsiteY0" fmla="*/ 3189221 h 3189221"/>
              <a:gd name="connsiteX1" fmla="*/ 797305 w 25105525"/>
              <a:gd name="connsiteY1" fmla="*/ 0 h 3189221"/>
              <a:gd name="connsiteX2" fmla="*/ 25105525 w 25105525"/>
              <a:gd name="connsiteY2" fmla="*/ 0 h 3189221"/>
              <a:gd name="connsiteX3" fmla="*/ 24308220 w 25105525"/>
              <a:gd name="connsiteY3" fmla="*/ 3189221 h 3189221"/>
              <a:gd name="connsiteX4" fmla="*/ 1160452 w 25105525"/>
              <a:gd name="connsiteY4" fmla="*/ 3182967 h 3189221"/>
              <a:gd name="connsiteX5" fmla="*/ 0 w 25105525"/>
              <a:gd name="connsiteY5" fmla="*/ 3189221 h 3189221"/>
              <a:gd name="connsiteX0" fmla="*/ 0 w 25105525"/>
              <a:gd name="connsiteY0" fmla="*/ 3189221 h 3189221"/>
              <a:gd name="connsiteX1" fmla="*/ 797305 w 25105525"/>
              <a:gd name="connsiteY1" fmla="*/ 0 h 3189221"/>
              <a:gd name="connsiteX2" fmla="*/ 3752115 w 25105525"/>
              <a:gd name="connsiteY2" fmla="*/ 1212 h 3189221"/>
              <a:gd name="connsiteX3" fmla="*/ 25105525 w 25105525"/>
              <a:gd name="connsiteY3" fmla="*/ 0 h 3189221"/>
              <a:gd name="connsiteX4" fmla="*/ 24308220 w 25105525"/>
              <a:gd name="connsiteY4" fmla="*/ 3189221 h 3189221"/>
              <a:gd name="connsiteX5" fmla="*/ 1160452 w 25105525"/>
              <a:gd name="connsiteY5" fmla="*/ 3182967 h 3189221"/>
              <a:gd name="connsiteX6" fmla="*/ 0 w 25105525"/>
              <a:gd name="connsiteY6" fmla="*/ 3189221 h 3189221"/>
              <a:gd name="connsiteX0" fmla="*/ 0 w 25105525"/>
              <a:gd name="connsiteY0" fmla="*/ 3189221 h 3189221"/>
              <a:gd name="connsiteX1" fmla="*/ 595761 w 25105525"/>
              <a:gd name="connsiteY1" fmla="*/ 667439 h 3189221"/>
              <a:gd name="connsiteX2" fmla="*/ 797305 w 25105525"/>
              <a:gd name="connsiteY2" fmla="*/ 0 h 3189221"/>
              <a:gd name="connsiteX3" fmla="*/ 3752115 w 25105525"/>
              <a:gd name="connsiteY3" fmla="*/ 1212 h 3189221"/>
              <a:gd name="connsiteX4" fmla="*/ 25105525 w 25105525"/>
              <a:gd name="connsiteY4" fmla="*/ 0 h 3189221"/>
              <a:gd name="connsiteX5" fmla="*/ 24308220 w 25105525"/>
              <a:gd name="connsiteY5" fmla="*/ 3189221 h 3189221"/>
              <a:gd name="connsiteX6" fmla="*/ 1160452 w 25105525"/>
              <a:gd name="connsiteY6" fmla="*/ 3182967 h 3189221"/>
              <a:gd name="connsiteX7" fmla="*/ 0 w 25105525"/>
              <a:gd name="connsiteY7" fmla="*/ 3189221 h 3189221"/>
              <a:gd name="connsiteX0" fmla="*/ 0 w 25105525"/>
              <a:gd name="connsiteY0" fmla="*/ 3189221 h 3189221"/>
              <a:gd name="connsiteX1" fmla="*/ 595761 w 25105525"/>
              <a:gd name="connsiteY1" fmla="*/ 667439 h 3189221"/>
              <a:gd name="connsiteX2" fmla="*/ 3752115 w 25105525"/>
              <a:gd name="connsiteY2" fmla="*/ 1212 h 3189221"/>
              <a:gd name="connsiteX3" fmla="*/ 25105525 w 25105525"/>
              <a:gd name="connsiteY3" fmla="*/ 0 h 3189221"/>
              <a:gd name="connsiteX4" fmla="*/ 24308220 w 25105525"/>
              <a:gd name="connsiteY4" fmla="*/ 3189221 h 3189221"/>
              <a:gd name="connsiteX5" fmla="*/ 1160452 w 25105525"/>
              <a:gd name="connsiteY5" fmla="*/ 3182967 h 3189221"/>
              <a:gd name="connsiteX6" fmla="*/ 0 w 25105525"/>
              <a:gd name="connsiteY6" fmla="*/ 3189221 h 3189221"/>
              <a:gd name="connsiteX0" fmla="*/ 564691 w 24509764"/>
              <a:gd name="connsiteY0" fmla="*/ 3182967 h 3189221"/>
              <a:gd name="connsiteX1" fmla="*/ 0 w 24509764"/>
              <a:gd name="connsiteY1" fmla="*/ 667439 h 3189221"/>
              <a:gd name="connsiteX2" fmla="*/ 3156354 w 24509764"/>
              <a:gd name="connsiteY2" fmla="*/ 1212 h 3189221"/>
              <a:gd name="connsiteX3" fmla="*/ 24509764 w 24509764"/>
              <a:gd name="connsiteY3" fmla="*/ 0 h 3189221"/>
              <a:gd name="connsiteX4" fmla="*/ 23712459 w 24509764"/>
              <a:gd name="connsiteY4" fmla="*/ 3189221 h 3189221"/>
              <a:gd name="connsiteX5" fmla="*/ 564691 w 24509764"/>
              <a:gd name="connsiteY5" fmla="*/ 3182967 h 3189221"/>
              <a:gd name="connsiteX0" fmla="*/ 564691 w 24509764"/>
              <a:gd name="connsiteY0" fmla="*/ 3182967 h 3207379"/>
              <a:gd name="connsiteX1" fmla="*/ 0 w 24509764"/>
              <a:gd name="connsiteY1" fmla="*/ 667439 h 3207379"/>
              <a:gd name="connsiteX2" fmla="*/ 3156354 w 24509764"/>
              <a:gd name="connsiteY2" fmla="*/ 1212 h 3207379"/>
              <a:gd name="connsiteX3" fmla="*/ 24509764 w 24509764"/>
              <a:gd name="connsiteY3" fmla="*/ 0 h 3207379"/>
              <a:gd name="connsiteX4" fmla="*/ 23712459 w 24509764"/>
              <a:gd name="connsiteY4" fmla="*/ 3189221 h 3207379"/>
              <a:gd name="connsiteX5" fmla="*/ 20787901 w 24509764"/>
              <a:gd name="connsiteY5" fmla="*/ 3207379 h 3207379"/>
              <a:gd name="connsiteX6" fmla="*/ 564691 w 24509764"/>
              <a:gd name="connsiteY6" fmla="*/ 3182967 h 3207379"/>
              <a:gd name="connsiteX0" fmla="*/ 564691 w 24509764"/>
              <a:gd name="connsiteY0" fmla="*/ 3193361 h 3217773"/>
              <a:gd name="connsiteX1" fmla="*/ 0 w 24509764"/>
              <a:gd name="connsiteY1" fmla="*/ 677833 h 3217773"/>
              <a:gd name="connsiteX2" fmla="*/ 3156354 w 24509764"/>
              <a:gd name="connsiteY2" fmla="*/ 11606 h 3217773"/>
              <a:gd name="connsiteX3" fmla="*/ 23306657 w 24509764"/>
              <a:gd name="connsiteY3" fmla="*/ 0 h 3217773"/>
              <a:gd name="connsiteX4" fmla="*/ 24509764 w 24509764"/>
              <a:gd name="connsiteY4" fmla="*/ 10394 h 3217773"/>
              <a:gd name="connsiteX5" fmla="*/ 23712459 w 24509764"/>
              <a:gd name="connsiteY5" fmla="*/ 3199615 h 3217773"/>
              <a:gd name="connsiteX6" fmla="*/ 20787901 w 24509764"/>
              <a:gd name="connsiteY6" fmla="*/ 3217773 h 3217773"/>
              <a:gd name="connsiteX7" fmla="*/ 564691 w 24509764"/>
              <a:gd name="connsiteY7" fmla="*/ 3193361 h 3217773"/>
              <a:gd name="connsiteX0" fmla="*/ 564691 w 24509764"/>
              <a:gd name="connsiteY0" fmla="*/ 3193361 h 3217773"/>
              <a:gd name="connsiteX1" fmla="*/ 0 w 24509764"/>
              <a:gd name="connsiteY1" fmla="*/ 677833 h 3217773"/>
              <a:gd name="connsiteX2" fmla="*/ 3156354 w 24509764"/>
              <a:gd name="connsiteY2" fmla="*/ 11606 h 3217773"/>
              <a:gd name="connsiteX3" fmla="*/ 23306657 w 24509764"/>
              <a:gd name="connsiteY3" fmla="*/ 0 h 3217773"/>
              <a:gd name="connsiteX4" fmla="*/ 24509764 w 24509764"/>
              <a:gd name="connsiteY4" fmla="*/ 10394 h 3217773"/>
              <a:gd name="connsiteX5" fmla="*/ 23871348 w 24509764"/>
              <a:gd name="connsiteY5" fmla="*/ 2515528 h 3217773"/>
              <a:gd name="connsiteX6" fmla="*/ 23712459 w 24509764"/>
              <a:gd name="connsiteY6" fmla="*/ 3199615 h 3217773"/>
              <a:gd name="connsiteX7" fmla="*/ 20787901 w 24509764"/>
              <a:gd name="connsiteY7" fmla="*/ 3217773 h 3217773"/>
              <a:gd name="connsiteX8" fmla="*/ 564691 w 24509764"/>
              <a:gd name="connsiteY8" fmla="*/ 3193361 h 3217773"/>
              <a:gd name="connsiteX0" fmla="*/ 564691 w 24509764"/>
              <a:gd name="connsiteY0" fmla="*/ 3193361 h 3217773"/>
              <a:gd name="connsiteX1" fmla="*/ 0 w 24509764"/>
              <a:gd name="connsiteY1" fmla="*/ 677833 h 3217773"/>
              <a:gd name="connsiteX2" fmla="*/ 3156354 w 24509764"/>
              <a:gd name="connsiteY2" fmla="*/ 11606 h 3217773"/>
              <a:gd name="connsiteX3" fmla="*/ 23306657 w 24509764"/>
              <a:gd name="connsiteY3" fmla="*/ 0 h 3217773"/>
              <a:gd name="connsiteX4" fmla="*/ 24509764 w 24509764"/>
              <a:gd name="connsiteY4" fmla="*/ 10394 h 3217773"/>
              <a:gd name="connsiteX5" fmla="*/ 23871348 w 24509764"/>
              <a:gd name="connsiteY5" fmla="*/ 2515528 h 3217773"/>
              <a:gd name="connsiteX6" fmla="*/ 20787901 w 24509764"/>
              <a:gd name="connsiteY6" fmla="*/ 3217773 h 3217773"/>
              <a:gd name="connsiteX7" fmla="*/ 564691 w 24509764"/>
              <a:gd name="connsiteY7" fmla="*/ 3193361 h 3217773"/>
              <a:gd name="connsiteX0" fmla="*/ 564691 w 23871348"/>
              <a:gd name="connsiteY0" fmla="*/ 3193361 h 3217773"/>
              <a:gd name="connsiteX1" fmla="*/ 0 w 23871348"/>
              <a:gd name="connsiteY1" fmla="*/ 677833 h 3217773"/>
              <a:gd name="connsiteX2" fmla="*/ 3156354 w 23871348"/>
              <a:gd name="connsiteY2" fmla="*/ 11606 h 3217773"/>
              <a:gd name="connsiteX3" fmla="*/ 23306657 w 23871348"/>
              <a:gd name="connsiteY3" fmla="*/ 0 h 3217773"/>
              <a:gd name="connsiteX4" fmla="*/ 23871348 w 23871348"/>
              <a:gd name="connsiteY4" fmla="*/ 2515528 h 3217773"/>
              <a:gd name="connsiteX5" fmla="*/ 20787901 w 23871348"/>
              <a:gd name="connsiteY5" fmla="*/ 3217773 h 3217773"/>
              <a:gd name="connsiteX6" fmla="*/ 564691 w 23871348"/>
              <a:gd name="connsiteY6" fmla="*/ 3193361 h 321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1348" h="3217773">
                <a:moveTo>
                  <a:pt x="564691" y="3193361"/>
                </a:moveTo>
                <a:lnTo>
                  <a:pt x="0" y="677833"/>
                </a:lnTo>
                <a:lnTo>
                  <a:pt x="3156354" y="11606"/>
                </a:lnTo>
                <a:lnTo>
                  <a:pt x="23306657" y="0"/>
                </a:lnTo>
                <a:lnTo>
                  <a:pt x="23871348" y="2515528"/>
                </a:lnTo>
                <a:lnTo>
                  <a:pt x="20787901" y="3217773"/>
                </a:lnTo>
                <a:lnTo>
                  <a:pt x="564691" y="3193361"/>
                </a:lnTo>
                <a:close/>
              </a:path>
            </a:pathLst>
          </a:custGeom>
          <a:gradFill>
            <a:gsLst>
              <a:gs pos="59000">
                <a:schemeClr val="accent6">
                  <a:alpha val="40000"/>
                </a:schemeClr>
              </a:gs>
              <a:gs pos="0">
                <a:schemeClr val="accent6">
                  <a:alpha val="30000"/>
                </a:schemeClr>
              </a:gs>
              <a:gs pos="100000">
                <a:schemeClr val="accent6">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
          </a:p>
        </p:txBody>
      </p:sp>
      <p:sp>
        <p:nvSpPr>
          <p:cNvPr id="7" name="Parallelogram 2">
            <a:extLst>
              <a:ext uri="{FF2B5EF4-FFF2-40B4-BE49-F238E27FC236}">
                <a16:creationId xmlns:a16="http://schemas.microsoft.com/office/drawing/2014/main" id="{630A23D7-6186-D44C-B8FA-35294F68C4A9}"/>
              </a:ext>
            </a:extLst>
          </p:cNvPr>
          <p:cNvSpPr/>
          <p:nvPr userDrawn="1"/>
        </p:nvSpPr>
        <p:spPr>
          <a:xfrm rot="1184866">
            <a:off x="-1479713" y="4136945"/>
            <a:ext cx="14040799" cy="3564245"/>
          </a:xfrm>
          <a:custGeom>
            <a:avLst/>
            <a:gdLst>
              <a:gd name="connsiteX0" fmla="*/ 0 w 21687673"/>
              <a:gd name="connsiteY0" fmla="*/ 3189221 h 3189221"/>
              <a:gd name="connsiteX1" fmla="*/ 797305 w 21687673"/>
              <a:gd name="connsiteY1" fmla="*/ 0 h 3189221"/>
              <a:gd name="connsiteX2" fmla="*/ 21687673 w 21687673"/>
              <a:gd name="connsiteY2" fmla="*/ 0 h 3189221"/>
              <a:gd name="connsiteX3" fmla="*/ 20890368 w 21687673"/>
              <a:gd name="connsiteY3" fmla="*/ 3189221 h 3189221"/>
              <a:gd name="connsiteX4" fmla="*/ 0 w 21687673"/>
              <a:gd name="connsiteY4" fmla="*/ 3189221 h 3189221"/>
              <a:gd name="connsiteX0" fmla="*/ 0 w 21687673"/>
              <a:gd name="connsiteY0" fmla="*/ 3189221 h 3189221"/>
              <a:gd name="connsiteX1" fmla="*/ 797305 w 21687673"/>
              <a:gd name="connsiteY1" fmla="*/ 0 h 3189221"/>
              <a:gd name="connsiteX2" fmla="*/ 21687673 w 21687673"/>
              <a:gd name="connsiteY2" fmla="*/ 0 h 3189221"/>
              <a:gd name="connsiteX3" fmla="*/ 20890368 w 21687673"/>
              <a:gd name="connsiteY3" fmla="*/ 3189221 h 3189221"/>
              <a:gd name="connsiteX4" fmla="*/ 8065198 w 21687673"/>
              <a:gd name="connsiteY4" fmla="*/ 3182637 h 3189221"/>
              <a:gd name="connsiteX5" fmla="*/ 0 w 21687673"/>
              <a:gd name="connsiteY5" fmla="*/ 3189221 h 3189221"/>
              <a:gd name="connsiteX0" fmla="*/ 0 w 21687673"/>
              <a:gd name="connsiteY0" fmla="*/ 3189221 h 3189221"/>
              <a:gd name="connsiteX1" fmla="*/ 797305 w 21687673"/>
              <a:gd name="connsiteY1" fmla="*/ 0 h 3189221"/>
              <a:gd name="connsiteX2" fmla="*/ 21687673 w 21687673"/>
              <a:gd name="connsiteY2" fmla="*/ 0 h 3189221"/>
              <a:gd name="connsiteX3" fmla="*/ 21648859 w 21687673"/>
              <a:gd name="connsiteY3" fmla="*/ 203560 h 3189221"/>
              <a:gd name="connsiteX4" fmla="*/ 20890368 w 21687673"/>
              <a:gd name="connsiteY4" fmla="*/ 3189221 h 3189221"/>
              <a:gd name="connsiteX5" fmla="*/ 8065198 w 21687673"/>
              <a:gd name="connsiteY5" fmla="*/ 3182637 h 3189221"/>
              <a:gd name="connsiteX6" fmla="*/ 0 w 21687673"/>
              <a:gd name="connsiteY6" fmla="*/ 3189221 h 3189221"/>
              <a:gd name="connsiteX0" fmla="*/ 0 w 21687673"/>
              <a:gd name="connsiteY0" fmla="*/ 3189221 h 3189221"/>
              <a:gd name="connsiteX1" fmla="*/ 797305 w 21687673"/>
              <a:gd name="connsiteY1" fmla="*/ 0 h 3189221"/>
              <a:gd name="connsiteX2" fmla="*/ 21687673 w 21687673"/>
              <a:gd name="connsiteY2" fmla="*/ 0 h 3189221"/>
              <a:gd name="connsiteX3" fmla="*/ 21648859 w 21687673"/>
              <a:gd name="connsiteY3" fmla="*/ 203560 h 3189221"/>
              <a:gd name="connsiteX4" fmla="*/ 8065198 w 21687673"/>
              <a:gd name="connsiteY4" fmla="*/ 3182637 h 3189221"/>
              <a:gd name="connsiteX5" fmla="*/ 0 w 21687673"/>
              <a:gd name="connsiteY5" fmla="*/ 3189221 h 3189221"/>
              <a:gd name="connsiteX0" fmla="*/ 0 w 21687673"/>
              <a:gd name="connsiteY0" fmla="*/ 3189221 h 3189221"/>
              <a:gd name="connsiteX1" fmla="*/ 797305 w 21687673"/>
              <a:gd name="connsiteY1" fmla="*/ 0 h 3189221"/>
              <a:gd name="connsiteX2" fmla="*/ 21687673 w 21687673"/>
              <a:gd name="connsiteY2" fmla="*/ 0 h 3189221"/>
              <a:gd name="connsiteX3" fmla="*/ 21648859 w 21687673"/>
              <a:gd name="connsiteY3" fmla="*/ 203560 h 3189221"/>
              <a:gd name="connsiteX4" fmla="*/ 8065198 w 21687673"/>
              <a:gd name="connsiteY4" fmla="*/ 3182637 h 3189221"/>
              <a:gd name="connsiteX5" fmla="*/ 1668028 w 21687673"/>
              <a:gd name="connsiteY5" fmla="*/ 3181423 h 3189221"/>
              <a:gd name="connsiteX6" fmla="*/ 0 w 21687673"/>
              <a:gd name="connsiteY6" fmla="*/ 3189221 h 3189221"/>
              <a:gd name="connsiteX0" fmla="*/ 870723 w 20890368"/>
              <a:gd name="connsiteY0" fmla="*/ 3181423 h 3182637"/>
              <a:gd name="connsiteX1" fmla="*/ 0 w 20890368"/>
              <a:gd name="connsiteY1" fmla="*/ 0 h 3182637"/>
              <a:gd name="connsiteX2" fmla="*/ 20890368 w 20890368"/>
              <a:gd name="connsiteY2" fmla="*/ 0 h 3182637"/>
              <a:gd name="connsiteX3" fmla="*/ 20851554 w 20890368"/>
              <a:gd name="connsiteY3" fmla="*/ 203560 h 3182637"/>
              <a:gd name="connsiteX4" fmla="*/ 7267893 w 20890368"/>
              <a:gd name="connsiteY4" fmla="*/ 3182637 h 3182637"/>
              <a:gd name="connsiteX5" fmla="*/ 870723 w 20890368"/>
              <a:gd name="connsiteY5" fmla="*/ 3181423 h 3182637"/>
              <a:gd name="connsiteX0" fmla="*/ 870723 w 20890368"/>
              <a:gd name="connsiteY0" fmla="*/ 3203254 h 3204468"/>
              <a:gd name="connsiteX1" fmla="*/ 0 w 20890368"/>
              <a:gd name="connsiteY1" fmla="*/ 21831 h 3204468"/>
              <a:gd name="connsiteX2" fmla="*/ 181208 w 20890368"/>
              <a:gd name="connsiteY2" fmla="*/ 0 h 3204468"/>
              <a:gd name="connsiteX3" fmla="*/ 20890368 w 20890368"/>
              <a:gd name="connsiteY3" fmla="*/ 21831 h 3204468"/>
              <a:gd name="connsiteX4" fmla="*/ 20851554 w 20890368"/>
              <a:gd name="connsiteY4" fmla="*/ 225391 h 3204468"/>
              <a:gd name="connsiteX5" fmla="*/ 7267893 w 20890368"/>
              <a:gd name="connsiteY5" fmla="*/ 3204468 h 3204468"/>
              <a:gd name="connsiteX6" fmla="*/ 870723 w 20890368"/>
              <a:gd name="connsiteY6" fmla="*/ 3203254 h 3204468"/>
              <a:gd name="connsiteX0" fmla="*/ 689515 w 20709160"/>
              <a:gd name="connsiteY0" fmla="*/ 3203254 h 3204468"/>
              <a:gd name="connsiteX1" fmla="*/ 0 w 20709160"/>
              <a:gd name="connsiteY1" fmla="*/ 0 h 3204468"/>
              <a:gd name="connsiteX2" fmla="*/ 20709160 w 20709160"/>
              <a:gd name="connsiteY2" fmla="*/ 21831 h 3204468"/>
              <a:gd name="connsiteX3" fmla="*/ 20670346 w 20709160"/>
              <a:gd name="connsiteY3" fmla="*/ 225391 h 3204468"/>
              <a:gd name="connsiteX4" fmla="*/ 7086685 w 20709160"/>
              <a:gd name="connsiteY4" fmla="*/ 3204468 h 3204468"/>
              <a:gd name="connsiteX5" fmla="*/ 689515 w 20709160"/>
              <a:gd name="connsiteY5" fmla="*/ 3203254 h 320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9160" h="3204468">
                <a:moveTo>
                  <a:pt x="689515" y="3203254"/>
                </a:moveTo>
                <a:lnTo>
                  <a:pt x="0" y="0"/>
                </a:lnTo>
                <a:lnTo>
                  <a:pt x="20709160" y="21831"/>
                </a:lnTo>
                <a:lnTo>
                  <a:pt x="20670346" y="225391"/>
                </a:lnTo>
                <a:lnTo>
                  <a:pt x="7086685" y="3204468"/>
                </a:lnTo>
                <a:lnTo>
                  <a:pt x="689515" y="3203254"/>
                </a:lnTo>
                <a:close/>
              </a:path>
            </a:pathLst>
          </a:custGeom>
          <a:gradFill>
            <a:gsLst>
              <a:gs pos="64000">
                <a:schemeClr val="accent1">
                  <a:alpha val="50000"/>
                </a:schemeClr>
              </a:gs>
              <a:gs pos="0">
                <a:schemeClr val="accent6">
                  <a:alpha val="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 dirty="0"/>
          </a:p>
        </p:txBody>
      </p:sp>
      <p:sp>
        <p:nvSpPr>
          <p:cNvPr id="8" name="Parallelogram 3">
            <a:extLst>
              <a:ext uri="{FF2B5EF4-FFF2-40B4-BE49-F238E27FC236}">
                <a16:creationId xmlns:a16="http://schemas.microsoft.com/office/drawing/2014/main" id="{25DA720E-861B-5143-B1E6-B1BD385C39F2}"/>
              </a:ext>
            </a:extLst>
          </p:cNvPr>
          <p:cNvSpPr/>
          <p:nvPr userDrawn="1"/>
        </p:nvSpPr>
        <p:spPr>
          <a:xfrm rot="1194034">
            <a:off x="1410704" y="-147807"/>
            <a:ext cx="11873563" cy="3389541"/>
          </a:xfrm>
          <a:custGeom>
            <a:avLst/>
            <a:gdLst>
              <a:gd name="connsiteX0" fmla="*/ 0 w 21687673"/>
              <a:gd name="connsiteY0" fmla="*/ 3189221 h 3189221"/>
              <a:gd name="connsiteX1" fmla="*/ 797305 w 21687673"/>
              <a:gd name="connsiteY1" fmla="*/ 0 h 3189221"/>
              <a:gd name="connsiteX2" fmla="*/ 21687673 w 21687673"/>
              <a:gd name="connsiteY2" fmla="*/ 0 h 3189221"/>
              <a:gd name="connsiteX3" fmla="*/ 20890368 w 21687673"/>
              <a:gd name="connsiteY3" fmla="*/ 3189221 h 3189221"/>
              <a:gd name="connsiteX4" fmla="*/ 0 w 21687673"/>
              <a:gd name="connsiteY4" fmla="*/ 3189221 h 3189221"/>
              <a:gd name="connsiteX0" fmla="*/ 0 w 21687673"/>
              <a:gd name="connsiteY0" fmla="*/ 3189221 h 3189221"/>
              <a:gd name="connsiteX1" fmla="*/ 797305 w 21687673"/>
              <a:gd name="connsiteY1" fmla="*/ 0 h 3189221"/>
              <a:gd name="connsiteX2" fmla="*/ 17244712 w 21687673"/>
              <a:gd name="connsiteY2" fmla="*/ 6530 h 3189221"/>
              <a:gd name="connsiteX3" fmla="*/ 21687673 w 21687673"/>
              <a:gd name="connsiteY3" fmla="*/ 0 h 3189221"/>
              <a:gd name="connsiteX4" fmla="*/ 20890368 w 21687673"/>
              <a:gd name="connsiteY4" fmla="*/ 3189221 h 3189221"/>
              <a:gd name="connsiteX5" fmla="*/ 0 w 21687673"/>
              <a:gd name="connsiteY5" fmla="*/ 3189221 h 3189221"/>
              <a:gd name="connsiteX0" fmla="*/ 0 w 21687673"/>
              <a:gd name="connsiteY0" fmla="*/ 3189221 h 3197379"/>
              <a:gd name="connsiteX1" fmla="*/ 797305 w 21687673"/>
              <a:gd name="connsiteY1" fmla="*/ 0 h 3197379"/>
              <a:gd name="connsiteX2" fmla="*/ 17244712 w 21687673"/>
              <a:gd name="connsiteY2" fmla="*/ 6530 h 3197379"/>
              <a:gd name="connsiteX3" fmla="*/ 21687673 w 21687673"/>
              <a:gd name="connsiteY3" fmla="*/ 0 h 3197379"/>
              <a:gd name="connsiteX4" fmla="*/ 20890368 w 21687673"/>
              <a:gd name="connsiteY4" fmla="*/ 3189221 h 3197379"/>
              <a:gd name="connsiteX5" fmla="*/ 17931505 w 21687673"/>
              <a:gd name="connsiteY5" fmla="*/ 3197379 h 3197379"/>
              <a:gd name="connsiteX6" fmla="*/ 0 w 21687673"/>
              <a:gd name="connsiteY6" fmla="*/ 3189221 h 3197379"/>
              <a:gd name="connsiteX0" fmla="*/ 0 w 21687673"/>
              <a:gd name="connsiteY0" fmla="*/ 3189221 h 3197379"/>
              <a:gd name="connsiteX1" fmla="*/ 797305 w 21687673"/>
              <a:gd name="connsiteY1" fmla="*/ 0 h 3197379"/>
              <a:gd name="connsiteX2" fmla="*/ 17244712 w 21687673"/>
              <a:gd name="connsiteY2" fmla="*/ 6530 h 3197379"/>
              <a:gd name="connsiteX3" fmla="*/ 21687673 w 21687673"/>
              <a:gd name="connsiteY3" fmla="*/ 0 h 3197379"/>
              <a:gd name="connsiteX4" fmla="*/ 17931505 w 21687673"/>
              <a:gd name="connsiteY4" fmla="*/ 3197379 h 3197379"/>
              <a:gd name="connsiteX5" fmla="*/ 0 w 21687673"/>
              <a:gd name="connsiteY5" fmla="*/ 3189221 h 3197379"/>
              <a:gd name="connsiteX0" fmla="*/ 0 w 17931505"/>
              <a:gd name="connsiteY0" fmla="*/ 3189221 h 3197379"/>
              <a:gd name="connsiteX1" fmla="*/ 797305 w 17931505"/>
              <a:gd name="connsiteY1" fmla="*/ 0 h 3197379"/>
              <a:gd name="connsiteX2" fmla="*/ 17244712 w 17931505"/>
              <a:gd name="connsiteY2" fmla="*/ 6530 h 3197379"/>
              <a:gd name="connsiteX3" fmla="*/ 17931505 w 17931505"/>
              <a:gd name="connsiteY3" fmla="*/ 3197379 h 3197379"/>
              <a:gd name="connsiteX4" fmla="*/ 0 w 17931505"/>
              <a:gd name="connsiteY4" fmla="*/ 3189221 h 3197379"/>
              <a:gd name="connsiteX0" fmla="*/ 0 w 17931505"/>
              <a:gd name="connsiteY0" fmla="*/ 3209444 h 3217602"/>
              <a:gd name="connsiteX1" fmla="*/ 797305 w 17931505"/>
              <a:gd name="connsiteY1" fmla="*/ 20223 h 3217602"/>
              <a:gd name="connsiteX2" fmla="*/ 8592622 w 17931505"/>
              <a:gd name="connsiteY2" fmla="*/ 0 h 3217602"/>
              <a:gd name="connsiteX3" fmla="*/ 17244712 w 17931505"/>
              <a:gd name="connsiteY3" fmla="*/ 26753 h 3217602"/>
              <a:gd name="connsiteX4" fmla="*/ 17931505 w 17931505"/>
              <a:gd name="connsiteY4" fmla="*/ 3217602 h 3217602"/>
              <a:gd name="connsiteX5" fmla="*/ 0 w 17931505"/>
              <a:gd name="connsiteY5" fmla="*/ 3209444 h 3217602"/>
              <a:gd name="connsiteX0" fmla="*/ 0 w 17931505"/>
              <a:gd name="connsiteY0" fmla="*/ 3209444 h 3217602"/>
              <a:gd name="connsiteX1" fmla="*/ 333500 w 17931505"/>
              <a:gd name="connsiteY1" fmla="*/ 1824336 h 3217602"/>
              <a:gd name="connsiteX2" fmla="*/ 797305 w 17931505"/>
              <a:gd name="connsiteY2" fmla="*/ 20223 h 3217602"/>
              <a:gd name="connsiteX3" fmla="*/ 8592622 w 17931505"/>
              <a:gd name="connsiteY3" fmla="*/ 0 h 3217602"/>
              <a:gd name="connsiteX4" fmla="*/ 17244712 w 17931505"/>
              <a:gd name="connsiteY4" fmla="*/ 26753 h 3217602"/>
              <a:gd name="connsiteX5" fmla="*/ 17931505 w 17931505"/>
              <a:gd name="connsiteY5" fmla="*/ 3217602 h 3217602"/>
              <a:gd name="connsiteX6" fmla="*/ 0 w 17931505"/>
              <a:gd name="connsiteY6" fmla="*/ 3209444 h 3217602"/>
              <a:gd name="connsiteX0" fmla="*/ 0 w 17931505"/>
              <a:gd name="connsiteY0" fmla="*/ 3209444 h 3217602"/>
              <a:gd name="connsiteX1" fmla="*/ 333500 w 17931505"/>
              <a:gd name="connsiteY1" fmla="*/ 1824336 h 3217602"/>
              <a:gd name="connsiteX2" fmla="*/ 8592622 w 17931505"/>
              <a:gd name="connsiteY2" fmla="*/ 0 h 3217602"/>
              <a:gd name="connsiteX3" fmla="*/ 17244712 w 17931505"/>
              <a:gd name="connsiteY3" fmla="*/ 26753 h 3217602"/>
              <a:gd name="connsiteX4" fmla="*/ 17931505 w 17931505"/>
              <a:gd name="connsiteY4" fmla="*/ 3217602 h 3217602"/>
              <a:gd name="connsiteX5" fmla="*/ 0 w 17931505"/>
              <a:gd name="connsiteY5" fmla="*/ 3209444 h 321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31505" h="3217602">
                <a:moveTo>
                  <a:pt x="0" y="3209444"/>
                </a:moveTo>
                <a:lnTo>
                  <a:pt x="333500" y="1824336"/>
                </a:lnTo>
                <a:lnTo>
                  <a:pt x="8592622" y="0"/>
                </a:lnTo>
                <a:lnTo>
                  <a:pt x="17244712" y="26753"/>
                </a:lnTo>
                <a:lnTo>
                  <a:pt x="17931505" y="3217602"/>
                </a:lnTo>
                <a:lnTo>
                  <a:pt x="0" y="3209444"/>
                </a:lnTo>
                <a:close/>
              </a:path>
            </a:pathLst>
          </a:custGeom>
          <a:gradFill>
            <a:gsLst>
              <a:gs pos="48000">
                <a:schemeClr val="accent1">
                  <a:alpha val="30000"/>
                </a:schemeClr>
              </a:gs>
              <a:gs pos="100000">
                <a:schemeClr val="accent1">
                  <a:alpha val="30000"/>
                </a:schemeClr>
              </a:gs>
              <a:gs pos="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
          </a:p>
        </p:txBody>
      </p:sp>
    </p:spTree>
    <p:extLst>
      <p:ext uri="{BB962C8B-B14F-4D97-AF65-F5344CB8AC3E}">
        <p14:creationId xmlns:p14="http://schemas.microsoft.com/office/powerpoint/2010/main" val="23605408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Only Stripes">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776D1EEF-E24F-9841-B878-84C2ABA0A6DA}"/>
              </a:ext>
            </a:extLst>
          </p:cNvPr>
          <p:cNvSpPr/>
          <p:nvPr userDrawn="1"/>
        </p:nvSpPr>
        <p:spPr>
          <a:xfrm rot="742193">
            <a:off x="-281248" y="1819338"/>
            <a:ext cx="12731386" cy="3217773"/>
          </a:xfrm>
          <a:custGeom>
            <a:avLst/>
            <a:gdLst>
              <a:gd name="connsiteX0" fmla="*/ 0 w 25105525"/>
              <a:gd name="connsiteY0" fmla="*/ 3189221 h 3189221"/>
              <a:gd name="connsiteX1" fmla="*/ 797305 w 25105525"/>
              <a:gd name="connsiteY1" fmla="*/ 0 h 3189221"/>
              <a:gd name="connsiteX2" fmla="*/ 25105525 w 25105525"/>
              <a:gd name="connsiteY2" fmla="*/ 0 h 3189221"/>
              <a:gd name="connsiteX3" fmla="*/ 24308220 w 25105525"/>
              <a:gd name="connsiteY3" fmla="*/ 3189221 h 3189221"/>
              <a:gd name="connsiteX4" fmla="*/ 0 w 25105525"/>
              <a:gd name="connsiteY4" fmla="*/ 3189221 h 3189221"/>
              <a:gd name="connsiteX0" fmla="*/ 0 w 25105525"/>
              <a:gd name="connsiteY0" fmla="*/ 3189221 h 3189221"/>
              <a:gd name="connsiteX1" fmla="*/ 797305 w 25105525"/>
              <a:gd name="connsiteY1" fmla="*/ 0 h 3189221"/>
              <a:gd name="connsiteX2" fmla="*/ 25105525 w 25105525"/>
              <a:gd name="connsiteY2" fmla="*/ 0 h 3189221"/>
              <a:gd name="connsiteX3" fmla="*/ 24308220 w 25105525"/>
              <a:gd name="connsiteY3" fmla="*/ 3189221 h 3189221"/>
              <a:gd name="connsiteX4" fmla="*/ 1160452 w 25105525"/>
              <a:gd name="connsiteY4" fmla="*/ 3182967 h 3189221"/>
              <a:gd name="connsiteX5" fmla="*/ 0 w 25105525"/>
              <a:gd name="connsiteY5" fmla="*/ 3189221 h 3189221"/>
              <a:gd name="connsiteX0" fmla="*/ 0 w 25105525"/>
              <a:gd name="connsiteY0" fmla="*/ 3189221 h 3189221"/>
              <a:gd name="connsiteX1" fmla="*/ 797305 w 25105525"/>
              <a:gd name="connsiteY1" fmla="*/ 0 h 3189221"/>
              <a:gd name="connsiteX2" fmla="*/ 3752115 w 25105525"/>
              <a:gd name="connsiteY2" fmla="*/ 1212 h 3189221"/>
              <a:gd name="connsiteX3" fmla="*/ 25105525 w 25105525"/>
              <a:gd name="connsiteY3" fmla="*/ 0 h 3189221"/>
              <a:gd name="connsiteX4" fmla="*/ 24308220 w 25105525"/>
              <a:gd name="connsiteY4" fmla="*/ 3189221 h 3189221"/>
              <a:gd name="connsiteX5" fmla="*/ 1160452 w 25105525"/>
              <a:gd name="connsiteY5" fmla="*/ 3182967 h 3189221"/>
              <a:gd name="connsiteX6" fmla="*/ 0 w 25105525"/>
              <a:gd name="connsiteY6" fmla="*/ 3189221 h 3189221"/>
              <a:gd name="connsiteX0" fmla="*/ 0 w 25105525"/>
              <a:gd name="connsiteY0" fmla="*/ 3189221 h 3189221"/>
              <a:gd name="connsiteX1" fmla="*/ 595761 w 25105525"/>
              <a:gd name="connsiteY1" fmla="*/ 667439 h 3189221"/>
              <a:gd name="connsiteX2" fmla="*/ 797305 w 25105525"/>
              <a:gd name="connsiteY2" fmla="*/ 0 h 3189221"/>
              <a:gd name="connsiteX3" fmla="*/ 3752115 w 25105525"/>
              <a:gd name="connsiteY3" fmla="*/ 1212 h 3189221"/>
              <a:gd name="connsiteX4" fmla="*/ 25105525 w 25105525"/>
              <a:gd name="connsiteY4" fmla="*/ 0 h 3189221"/>
              <a:gd name="connsiteX5" fmla="*/ 24308220 w 25105525"/>
              <a:gd name="connsiteY5" fmla="*/ 3189221 h 3189221"/>
              <a:gd name="connsiteX6" fmla="*/ 1160452 w 25105525"/>
              <a:gd name="connsiteY6" fmla="*/ 3182967 h 3189221"/>
              <a:gd name="connsiteX7" fmla="*/ 0 w 25105525"/>
              <a:gd name="connsiteY7" fmla="*/ 3189221 h 3189221"/>
              <a:gd name="connsiteX0" fmla="*/ 0 w 25105525"/>
              <a:gd name="connsiteY0" fmla="*/ 3189221 h 3189221"/>
              <a:gd name="connsiteX1" fmla="*/ 595761 w 25105525"/>
              <a:gd name="connsiteY1" fmla="*/ 667439 h 3189221"/>
              <a:gd name="connsiteX2" fmla="*/ 3752115 w 25105525"/>
              <a:gd name="connsiteY2" fmla="*/ 1212 h 3189221"/>
              <a:gd name="connsiteX3" fmla="*/ 25105525 w 25105525"/>
              <a:gd name="connsiteY3" fmla="*/ 0 h 3189221"/>
              <a:gd name="connsiteX4" fmla="*/ 24308220 w 25105525"/>
              <a:gd name="connsiteY4" fmla="*/ 3189221 h 3189221"/>
              <a:gd name="connsiteX5" fmla="*/ 1160452 w 25105525"/>
              <a:gd name="connsiteY5" fmla="*/ 3182967 h 3189221"/>
              <a:gd name="connsiteX6" fmla="*/ 0 w 25105525"/>
              <a:gd name="connsiteY6" fmla="*/ 3189221 h 3189221"/>
              <a:gd name="connsiteX0" fmla="*/ 564691 w 24509764"/>
              <a:gd name="connsiteY0" fmla="*/ 3182967 h 3189221"/>
              <a:gd name="connsiteX1" fmla="*/ 0 w 24509764"/>
              <a:gd name="connsiteY1" fmla="*/ 667439 h 3189221"/>
              <a:gd name="connsiteX2" fmla="*/ 3156354 w 24509764"/>
              <a:gd name="connsiteY2" fmla="*/ 1212 h 3189221"/>
              <a:gd name="connsiteX3" fmla="*/ 24509764 w 24509764"/>
              <a:gd name="connsiteY3" fmla="*/ 0 h 3189221"/>
              <a:gd name="connsiteX4" fmla="*/ 23712459 w 24509764"/>
              <a:gd name="connsiteY4" fmla="*/ 3189221 h 3189221"/>
              <a:gd name="connsiteX5" fmla="*/ 564691 w 24509764"/>
              <a:gd name="connsiteY5" fmla="*/ 3182967 h 3189221"/>
              <a:gd name="connsiteX0" fmla="*/ 564691 w 24509764"/>
              <a:gd name="connsiteY0" fmla="*/ 3182967 h 3207379"/>
              <a:gd name="connsiteX1" fmla="*/ 0 w 24509764"/>
              <a:gd name="connsiteY1" fmla="*/ 667439 h 3207379"/>
              <a:gd name="connsiteX2" fmla="*/ 3156354 w 24509764"/>
              <a:gd name="connsiteY2" fmla="*/ 1212 h 3207379"/>
              <a:gd name="connsiteX3" fmla="*/ 24509764 w 24509764"/>
              <a:gd name="connsiteY3" fmla="*/ 0 h 3207379"/>
              <a:gd name="connsiteX4" fmla="*/ 23712459 w 24509764"/>
              <a:gd name="connsiteY4" fmla="*/ 3189221 h 3207379"/>
              <a:gd name="connsiteX5" fmla="*/ 20787901 w 24509764"/>
              <a:gd name="connsiteY5" fmla="*/ 3207379 h 3207379"/>
              <a:gd name="connsiteX6" fmla="*/ 564691 w 24509764"/>
              <a:gd name="connsiteY6" fmla="*/ 3182967 h 3207379"/>
              <a:gd name="connsiteX0" fmla="*/ 564691 w 24509764"/>
              <a:gd name="connsiteY0" fmla="*/ 3193361 h 3217773"/>
              <a:gd name="connsiteX1" fmla="*/ 0 w 24509764"/>
              <a:gd name="connsiteY1" fmla="*/ 677833 h 3217773"/>
              <a:gd name="connsiteX2" fmla="*/ 3156354 w 24509764"/>
              <a:gd name="connsiteY2" fmla="*/ 11606 h 3217773"/>
              <a:gd name="connsiteX3" fmla="*/ 23306657 w 24509764"/>
              <a:gd name="connsiteY3" fmla="*/ 0 h 3217773"/>
              <a:gd name="connsiteX4" fmla="*/ 24509764 w 24509764"/>
              <a:gd name="connsiteY4" fmla="*/ 10394 h 3217773"/>
              <a:gd name="connsiteX5" fmla="*/ 23712459 w 24509764"/>
              <a:gd name="connsiteY5" fmla="*/ 3199615 h 3217773"/>
              <a:gd name="connsiteX6" fmla="*/ 20787901 w 24509764"/>
              <a:gd name="connsiteY6" fmla="*/ 3217773 h 3217773"/>
              <a:gd name="connsiteX7" fmla="*/ 564691 w 24509764"/>
              <a:gd name="connsiteY7" fmla="*/ 3193361 h 3217773"/>
              <a:gd name="connsiteX0" fmla="*/ 564691 w 24509764"/>
              <a:gd name="connsiteY0" fmla="*/ 3193361 h 3217773"/>
              <a:gd name="connsiteX1" fmla="*/ 0 w 24509764"/>
              <a:gd name="connsiteY1" fmla="*/ 677833 h 3217773"/>
              <a:gd name="connsiteX2" fmla="*/ 3156354 w 24509764"/>
              <a:gd name="connsiteY2" fmla="*/ 11606 h 3217773"/>
              <a:gd name="connsiteX3" fmla="*/ 23306657 w 24509764"/>
              <a:gd name="connsiteY3" fmla="*/ 0 h 3217773"/>
              <a:gd name="connsiteX4" fmla="*/ 24509764 w 24509764"/>
              <a:gd name="connsiteY4" fmla="*/ 10394 h 3217773"/>
              <a:gd name="connsiteX5" fmla="*/ 23871348 w 24509764"/>
              <a:gd name="connsiteY5" fmla="*/ 2515528 h 3217773"/>
              <a:gd name="connsiteX6" fmla="*/ 23712459 w 24509764"/>
              <a:gd name="connsiteY6" fmla="*/ 3199615 h 3217773"/>
              <a:gd name="connsiteX7" fmla="*/ 20787901 w 24509764"/>
              <a:gd name="connsiteY7" fmla="*/ 3217773 h 3217773"/>
              <a:gd name="connsiteX8" fmla="*/ 564691 w 24509764"/>
              <a:gd name="connsiteY8" fmla="*/ 3193361 h 3217773"/>
              <a:gd name="connsiteX0" fmla="*/ 564691 w 24509764"/>
              <a:gd name="connsiteY0" fmla="*/ 3193361 h 3217773"/>
              <a:gd name="connsiteX1" fmla="*/ 0 w 24509764"/>
              <a:gd name="connsiteY1" fmla="*/ 677833 h 3217773"/>
              <a:gd name="connsiteX2" fmla="*/ 3156354 w 24509764"/>
              <a:gd name="connsiteY2" fmla="*/ 11606 h 3217773"/>
              <a:gd name="connsiteX3" fmla="*/ 23306657 w 24509764"/>
              <a:gd name="connsiteY3" fmla="*/ 0 h 3217773"/>
              <a:gd name="connsiteX4" fmla="*/ 24509764 w 24509764"/>
              <a:gd name="connsiteY4" fmla="*/ 10394 h 3217773"/>
              <a:gd name="connsiteX5" fmla="*/ 23871348 w 24509764"/>
              <a:gd name="connsiteY5" fmla="*/ 2515528 h 3217773"/>
              <a:gd name="connsiteX6" fmla="*/ 20787901 w 24509764"/>
              <a:gd name="connsiteY6" fmla="*/ 3217773 h 3217773"/>
              <a:gd name="connsiteX7" fmla="*/ 564691 w 24509764"/>
              <a:gd name="connsiteY7" fmla="*/ 3193361 h 3217773"/>
              <a:gd name="connsiteX0" fmla="*/ 564691 w 23871348"/>
              <a:gd name="connsiteY0" fmla="*/ 3193361 h 3217773"/>
              <a:gd name="connsiteX1" fmla="*/ 0 w 23871348"/>
              <a:gd name="connsiteY1" fmla="*/ 677833 h 3217773"/>
              <a:gd name="connsiteX2" fmla="*/ 3156354 w 23871348"/>
              <a:gd name="connsiteY2" fmla="*/ 11606 h 3217773"/>
              <a:gd name="connsiteX3" fmla="*/ 23306657 w 23871348"/>
              <a:gd name="connsiteY3" fmla="*/ 0 h 3217773"/>
              <a:gd name="connsiteX4" fmla="*/ 23871348 w 23871348"/>
              <a:gd name="connsiteY4" fmla="*/ 2515528 h 3217773"/>
              <a:gd name="connsiteX5" fmla="*/ 20787901 w 23871348"/>
              <a:gd name="connsiteY5" fmla="*/ 3217773 h 3217773"/>
              <a:gd name="connsiteX6" fmla="*/ 564691 w 23871348"/>
              <a:gd name="connsiteY6" fmla="*/ 3193361 h 321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1348" h="3217773">
                <a:moveTo>
                  <a:pt x="564691" y="3193361"/>
                </a:moveTo>
                <a:lnTo>
                  <a:pt x="0" y="677833"/>
                </a:lnTo>
                <a:lnTo>
                  <a:pt x="3156354" y="11606"/>
                </a:lnTo>
                <a:lnTo>
                  <a:pt x="23306657" y="0"/>
                </a:lnTo>
                <a:lnTo>
                  <a:pt x="23871348" y="2515528"/>
                </a:lnTo>
                <a:lnTo>
                  <a:pt x="20787901" y="3217773"/>
                </a:lnTo>
                <a:lnTo>
                  <a:pt x="564691" y="3193361"/>
                </a:lnTo>
                <a:close/>
              </a:path>
            </a:pathLst>
          </a:custGeom>
          <a:gradFill>
            <a:gsLst>
              <a:gs pos="59000">
                <a:schemeClr val="accent6">
                  <a:alpha val="40000"/>
                </a:schemeClr>
              </a:gs>
              <a:gs pos="0">
                <a:schemeClr val="accent6">
                  <a:alpha val="30000"/>
                </a:schemeClr>
              </a:gs>
              <a:gs pos="100000">
                <a:schemeClr val="accent6">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
          </a:p>
        </p:txBody>
      </p:sp>
      <p:sp>
        <p:nvSpPr>
          <p:cNvPr id="3" name="Parallelogram 2">
            <a:extLst>
              <a:ext uri="{FF2B5EF4-FFF2-40B4-BE49-F238E27FC236}">
                <a16:creationId xmlns:a16="http://schemas.microsoft.com/office/drawing/2014/main" id="{55B17D66-176F-3F4E-8683-F6DC02D5063E}"/>
              </a:ext>
            </a:extLst>
          </p:cNvPr>
          <p:cNvSpPr/>
          <p:nvPr userDrawn="1"/>
        </p:nvSpPr>
        <p:spPr>
          <a:xfrm rot="742193">
            <a:off x="-331581" y="4390782"/>
            <a:ext cx="11044885" cy="3204468"/>
          </a:xfrm>
          <a:custGeom>
            <a:avLst/>
            <a:gdLst>
              <a:gd name="connsiteX0" fmla="*/ 0 w 21687673"/>
              <a:gd name="connsiteY0" fmla="*/ 3189221 h 3189221"/>
              <a:gd name="connsiteX1" fmla="*/ 797305 w 21687673"/>
              <a:gd name="connsiteY1" fmla="*/ 0 h 3189221"/>
              <a:gd name="connsiteX2" fmla="*/ 21687673 w 21687673"/>
              <a:gd name="connsiteY2" fmla="*/ 0 h 3189221"/>
              <a:gd name="connsiteX3" fmla="*/ 20890368 w 21687673"/>
              <a:gd name="connsiteY3" fmla="*/ 3189221 h 3189221"/>
              <a:gd name="connsiteX4" fmla="*/ 0 w 21687673"/>
              <a:gd name="connsiteY4" fmla="*/ 3189221 h 3189221"/>
              <a:gd name="connsiteX0" fmla="*/ 0 w 21687673"/>
              <a:gd name="connsiteY0" fmla="*/ 3189221 h 3189221"/>
              <a:gd name="connsiteX1" fmla="*/ 797305 w 21687673"/>
              <a:gd name="connsiteY1" fmla="*/ 0 h 3189221"/>
              <a:gd name="connsiteX2" fmla="*/ 21687673 w 21687673"/>
              <a:gd name="connsiteY2" fmla="*/ 0 h 3189221"/>
              <a:gd name="connsiteX3" fmla="*/ 20890368 w 21687673"/>
              <a:gd name="connsiteY3" fmla="*/ 3189221 h 3189221"/>
              <a:gd name="connsiteX4" fmla="*/ 8065198 w 21687673"/>
              <a:gd name="connsiteY4" fmla="*/ 3182637 h 3189221"/>
              <a:gd name="connsiteX5" fmla="*/ 0 w 21687673"/>
              <a:gd name="connsiteY5" fmla="*/ 3189221 h 3189221"/>
              <a:gd name="connsiteX0" fmla="*/ 0 w 21687673"/>
              <a:gd name="connsiteY0" fmla="*/ 3189221 h 3189221"/>
              <a:gd name="connsiteX1" fmla="*/ 797305 w 21687673"/>
              <a:gd name="connsiteY1" fmla="*/ 0 h 3189221"/>
              <a:gd name="connsiteX2" fmla="*/ 21687673 w 21687673"/>
              <a:gd name="connsiteY2" fmla="*/ 0 h 3189221"/>
              <a:gd name="connsiteX3" fmla="*/ 21648859 w 21687673"/>
              <a:gd name="connsiteY3" fmla="*/ 203560 h 3189221"/>
              <a:gd name="connsiteX4" fmla="*/ 20890368 w 21687673"/>
              <a:gd name="connsiteY4" fmla="*/ 3189221 h 3189221"/>
              <a:gd name="connsiteX5" fmla="*/ 8065198 w 21687673"/>
              <a:gd name="connsiteY5" fmla="*/ 3182637 h 3189221"/>
              <a:gd name="connsiteX6" fmla="*/ 0 w 21687673"/>
              <a:gd name="connsiteY6" fmla="*/ 3189221 h 3189221"/>
              <a:gd name="connsiteX0" fmla="*/ 0 w 21687673"/>
              <a:gd name="connsiteY0" fmla="*/ 3189221 h 3189221"/>
              <a:gd name="connsiteX1" fmla="*/ 797305 w 21687673"/>
              <a:gd name="connsiteY1" fmla="*/ 0 h 3189221"/>
              <a:gd name="connsiteX2" fmla="*/ 21687673 w 21687673"/>
              <a:gd name="connsiteY2" fmla="*/ 0 h 3189221"/>
              <a:gd name="connsiteX3" fmla="*/ 21648859 w 21687673"/>
              <a:gd name="connsiteY3" fmla="*/ 203560 h 3189221"/>
              <a:gd name="connsiteX4" fmla="*/ 8065198 w 21687673"/>
              <a:gd name="connsiteY4" fmla="*/ 3182637 h 3189221"/>
              <a:gd name="connsiteX5" fmla="*/ 0 w 21687673"/>
              <a:gd name="connsiteY5" fmla="*/ 3189221 h 3189221"/>
              <a:gd name="connsiteX0" fmla="*/ 0 w 21687673"/>
              <a:gd name="connsiteY0" fmla="*/ 3189221 h 3189221"/>
              <a:gd name="connsiteX1" fmla="*/ 797305 w 21687673"/>
              <a:gd name="connsiteY1" fmla="*/ 0 h 3189221"/>
              <a:gd name="connsiteX2" fmla="*/ 21687673 w 21687673"/>
              <a:gd name="connsiteY2" fmla="*/ 0 h 3189221"/>
              <a:gd name="connsiteX3" fmla="*/ 21648859 w 21687673"/>
              <a:gd name="connsiteY3" fmla="*/ 203560 h 3189221"/>
              <a:gd name="connsiteX4" fmla="*/ 8065198 w 21687673"/>
              <a:gd name="connsiteY4" fmla="*/ 3182637 h 3189221"/>
              <a:gd name="connsiteX5" fmla="*/ 1668028 w 21687673"/>
              <a:gd name="connsiteY5" fmla="*/ 3181423 h 3189221"/>
              <a:gd name="connsiteX6" fmla="*/ 0 w 21687673"/>
              <a:gd name="connsiteY6" fmla="*/ 3189221 h 3189221"/>
              <a:gd name="connsiteX0" fmla="*/ 870723 w 20890368"/>
              <a:gd name="connsiteY0" fmla="*/ 3181423 h 3182637"/>
              <a:gd name="connsiteX1" fmla="*/ 0 w 20890368"/>
              <a:gd name="connsiteY1" fmla="*/ 0 h 3182637"/>
              <a:gd name="connsiteX2" fmla="*/ 20890368 w 20890368"/>
              <a:gd name="connsiteY2" fmla="*/ 0 h 3182637"/>
              <a:gd name="connsiteX3" fmla="*/ 20851554 w 20890368"/>
              <a:gd name="connsiteY3" fmla="*/ 203560 h 3182637"/>
              <a:gd name="connsiteX4" fmla="*/ 7267893 w 20890368"/>
              <a:gd name="connsiteY4" fmla="*/ 3182637 h 3182637"/>
              <a:gd name="connsiteX5" fmla="*/ 870723 w 20890368"/>
              <a:gd name="connsiteY5" fmla="*/ 3181423 h 3182637"/>
              <a:gd name="connsiteX0" fmla="*/ 870723 w 20890368"/>
              <a:gd name="connsiteY0" fmla="*/ 3203254 h 3204468"/>
              <a:gd name="connsiteX1" fmla="*/ 0 w 20890368"/>
              <a:gd name="connsiteY1" fmla="*/ 21831 h 3204468"/>
              <a:gd name="connsiteX2" fmla="*/ 181208 w 20890368"/>
              <a:gd name="connsiteY2" fmla="*/ 0 h 3204468"/>
              <a:gd name="connsiteX3" fmla="*/ 20890368 w 20890368"/>
              <a:gd name="connsiteY3" fmla="*/ 21831 h 3204468"/>
              <a:gd name="connsiteX4" fmla="*/ 20851554 w 20890368"/>
              <a:gd name="connsiteY4" fmla="*/ 225391 h 3204468"/>
              <a:gd name="connsiteX5" fmla="*/ 7267893 w 20890368"/>
              <a:gd name="connsiteY5" fmla="*/ 3204468 h 3204468"/>
              <a:gd name="connsiteX6" fmla="*/ 870723 w 20890368"/>
              <a:gd name="connsiteY6" fmla="*/ 3203254 h 3204468"/>
              <a:gd name="connsiteX0" fmla="*/ 689515 w 20709160"/>
              <a:gd name="connsiteY0" fmla="*/ 3203254 h 3204468"/>
              <a:gd name="connsiteX1" fmla="*/ 0 w 20709160"/>
              <a:gd name="connsiteY1" fmla="*/ 0 h 3204468"/>
              <a:gd name="connsiteX2" fmla="*/ 20709160 w 20709160"/>
              <a:gd name="connsiteY2" fmla="*/ 21831 h 3204468"/>
              <a:gd name="connsiteX3" fmla="*/ 20670346 w 20709160"/>
              <a:gd name="connsiteY3" fmla="*/ 225391 h 3204468"/>
              <a:gd name="connsiteX4" fmla="*/ 7086685 w 20709160"/>
              <a:gd name="connsiteY4" fmla="*/ 3204468 h 3204468"/>
              <a:gd name="connsiteX5" fmla="*/ 689515 w 20709160"/>
              <a:gd name="connsiteY5" fmla="*/ 3203254 h 320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9160" h="3204468">
                <a:moveTo>
                  <a:pt x="689515" y="3203254"/>
                </a:moveTo>
                <a:lnTo>
                  <a:pt x="0" y="0"/>
                </a:lnTo>
                <a:lnTo>
                  <a:pt x="20709160" y="21831"/>
                </a:lnTo>
                <a:lnTo>
                  <a:pt x="20670346" y="225391"/>
                </a:lnTo>
                <a:lnTo>
                  <a:pt x="7086685" y="3204468"/>
                </a:lnTo>
                <a:lnTo>
                  <a:pt x="689515" y="3203254"/>
                </a:lnTo>
                <a:close/>
              </a:path>
            </a:pathLst>
          </a:custGeom>
          <a:gradFill>
            <a:gsLst>
              <a:gs pos="64000">
                <a:schemeClr val="accent1">
                  <a:alpha val="50000"/>
                </a:schemeClr>
              </a:gs>
              <a:gs pos="0">
                <a:schemeClr val="accent6">
                  <a:alpha val="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 dirty="0"/>
          </a:p>
        </p:txBody>
      </p:sp>
      <p:sp>
        <p:nvSpPr>
          <p:cNvPr id="4" name="Parallelogram 3">
            <a:extLst>
              <a:ext uri="{FF2B5EF4-FFF2-40B4-BE49-F238E27FC236}">
                <a16:creationId xmlns:a16="http://schemas.microsoft.com/office/drawing/2014/main" id="{F592AAB5-7BAC-E74E-AA53-D9C35044E679}"/>
              </a:ext>
            </a:extLst>
          </p:cNvPr>
          <p:cNvSpPr/>
          <p:nvPr userDrawn="1"/>
        </p:nvSpPr>
        <p:spPr>
          <a:xfrm rot="742193">
            <a:off x="2916574" y="4485"/>
            <a:ext cx="9563469" cy="3217602"/>
          </a:xfrm>
          <a:custGeom>
            <a:avLst/>
            <a:gdLst>
              <a:gd name="connsiteX0" fmla="*/ 0 w 21687673"/>
              <a:gd name="connsiteY0" fmla="*/ 3189221 h 3189221"/>
              <a:gd name="connsiteX1" fmla="*/ 797305 w 21687673"/>
              <a:gd name="connsiteY1" fmla="*/ 0 h 3189221"/>
              <a:gd name="connsiteX2" fmla="*/ 21687673 w 21687673"/>
              <a:gd name="connsiteY2" fmla="*/ 0 h 3189221"/>
              <a:gd name="connsiteX3" fmla="*/ 20890368 w 21687673"/>
              <a:gd name="connsiteY3" fmla="*/ 3189221 h 3189221"/>
              <a:gd name="connsiteX4" fmla="*/ 0 w 21687673"/>
              <a:gd name="connsiteY4" fmla="*/ 3189221 h 3189221"/>
              <a:gd name="connsiteX0" fmla="*/ 0 w 21687673"/>
              <a:gd name="connsiteY0" fmla="*/ 3189221 h 3189221"/>
              <a:gd name="connsiteX1" fmla="*/ 797305 w 21687673"/>
              <a:gd name="connsiteY1" fmla="*/ 0 h 3189221"/>
              <a:gd name="connsiteX2" fmla="*/ 17244712 w 21687673"/>
              <a:gd name="connsiteY2" fmla="*/ 6530 h 3189221"/>
              <a:gd name="connsiteX3" fmla="*/ 21687673 w 21687673"/>
              <a:gd name="connsiteY3" fmla="*/ 0 h 3189221"/>
              <a:gd name="connsiteX4" fmla="*/ 20890368 w 21687673"/>
              <a:gd name="connsiteY4" fmla="*/ 3189221 h 3189221"/>
              <a:gd name="connsiteX5" fmla="*/ 0 w 21687673"/>
              <a:gd name="connsiteY5" fmla="*/ 3189221 h 3189221"/>
              <a:gd name="connsiteX0" fmla="*/ 0 w 21687673"/>
              <a:gd name="connsiteY0" fmla="*/ 3189221 h 3197379"/>
              <a:gd name="connsiteX1" fmla="*/ 797305 w 21687673"/>
              <a:gd name="connsiteY1" fmla="*/ 0 h 3197379"/>
              <a:gd name="connsiteX2" fmla="*/ 17244712 w 21687673"/>
              <a:gd name="connsiteY2" fmla="*/ 6530 h 3197379"/>
              <a:gd name="connsiteX3" fmla="*/ 21687673 w 21687673"/>
              <a:gd name="connsiteY3" fmla="*/ 0 h 3197379"/>
              <a:gd name="connsiteX4" fmla="*/ 20890368 w 21687673"/>
              <a:gd name="connsiteY4" fmla="*/ 3189221 h 3197379"/>
              <a:gd name="connsiteX5" fmla="*/ 17931505 w 21687673"/>
              <a:gd name="connsiteY5" fmla="*/ 3197379 h 3197379"/>
              <a:gd name="connsiteX6" fmla="*/ 0 w 21687673"/>
              <a:gd name="connsiteY6" fmla="*/ 3189221 h 3197379"/>
              <a:gd name="connsiteX0" fmla="*/ 0 w 21687673"/>
              <a:gd name="connsiteY0" fmla="*/ 3189221 h 3197379"/>
              <a:gd name="connsiteX1" fmla="*/ 797305 w 21687673"/>
              <a:gd name="connsiteY1" fmla="*/ 0 h 3197379"/>
              <a:gd name="connsiteX2" fmla="*/ 17244712 w 21687673"/>
              <a:gd name="connsiteY2" fmla="*/ 6530 h 3197379"/>
              <a:gd name="connsiteX3" fmla="*/ 21687673 w 21687673"/>
              <a:gd name="connsiteY3" fmla="*/ 0 h 3197379"/>
              <a:gd name="connsiteX4" fmla="*/ 17931505 w 21687673"/>
              <a:gd name="connsiteY4" fmla="*/ 3197379 h 3197379"/>
              <a:gd name="connsiteX5" fmla="*/ 0 w 21687673"/>
              <a:gd name="connsiteY5" fmla="*/ 3189221 h 3197379"/>
              <a:gd name="connsiteX0" fmla="*/ 0 w 17931505"/>
              <a:gd name="connsiteY0" fmla="*/ 3189221 h 3197379"/>
              <a:gd name="connsiteX1" fmla="*/ 797305 w 17931505"/>
              <a:gd name="connsiteY1" fmla="*/ 0 h 3197379"/>
              <a:gd name="connsiteX2" fmla="*/ 17244712 w 17931505"/>
              <a:gd name="connsiteY2" fmla="*/ 6530 h 3197379"/>
              <a:gd name="connsiteX3" fmla="*/ 17931505 w 17931505"/>
              <a:gd name="connsiteY3" fmla="*/ 3197379 h 3197379"/>
              <a:gd name="connsiteX4" fmla="*/ 0 w 17931505"/>
              <a:gd name="connsiteY4" fmla="*/ 3189221 h 3197379"/>
              <a:gd name="connsiteX0" fmla="*/ 0 w 17931505"/>
              <a:gd name="connsiteY0" fmla="*/ 3209444 h 3217602"/>
              <a:gd name="connsiteX1" fmla="*/ 797305 w 17931505"/>
              <a:gd name="connsiteY1" fmla="*/ 20223 h 3217602"/>
              <a:gd name="connsiteX2" fmla="*/ 8592622 w 17931505"/>
              <a:gd name="connsiteY2" fmla="*/ 0 h 3217602"/>
              <a:gd name="connsiteX3" fmla="*/ 17244712 w 17931505"/>
              <a:gd name="connsiteY3" fmla="*/ 26753 h 3217602"/>
              <a:gd name="connsiteX4" fmla="*/ 17931505 w 17931505"/>
              <a:gd name="connsiteY4" fmla="*/ 3217602 h 3217602"/>
              <a:gd name="connsiteX5" fmla="*/ 0 w 17931505"/>
              <a:gd name="connsiteY5" fmla="*/ 3209444 h 3217602"/>
              <a:gd name="connsiteX0" fmla="*/ 0 w 17931505"/>
              <a:gd name="connsiteY0" fmla="*/ 3209444 h 3217602"/>
              <a:gd name="connsiteX1" fmla="*/ 333500 w 17931505"/>
              <a:gd name="connsiteY1" fmla="*/ 1824336 h 3217602"/>
              <a:gd name="connsiteX2" fmla="*/ 797305 w 17931505"/>
              <a:gd name="connsiteY2" fmla="*/ 20223 h 3217602"/>
              <a:gd name="connsiteX3" fmla="*/ 8592622 w 17931505"/>
              <a:gd name="connsiteY3" fmla="*/ 0 h 3217602"/>
              <a:gd name="connsiteX4" fmla="*/ 17244712 w 17931505"/>
              <a:gd name="connsiteY4" fmla="*/ 26753 h 3217602"/>
              <a:gd name="connsiteX5" fmla="*/ 17931505 w 17931505"/>
              <a:gd name="connsiteY5" fmla="*/ 3217602 h 3217602"/>
              <a:gd name="connsiteX6" fmla="*/ 0 w 17931505"/>
              <a:gd name="connsiteY6" fmla="*/ 3209444 h 3217602"/>
              <a:gd name="connsiteX0" fmla="*/ 0 w 17931505"/>
              <a:gd name="connsiteY0" fmla="*/ 3209444 h 3217602"/>
              <a:gd name="connsiteX1" fmla="*/ 333500 w 17931505"/>
              <a:gd name="connsiteY1" fmla="*/ 1824336 h 3217602"/>
              <a:gd name="connsiteX2" fmla="*/ 8592622 w 17931505"/>
              <a:gd name="connsiteY2" fmla="*/ 0 h 3217602"/>
              <a:gd name="connsiteX3" fmla="*/ 17244712 w 17931505"/>
              <a:gd name="connsiteY3" fmla="*/ 26753 h 3217602"/>
              <a:gd name="connsiteX4" fmla="*/ 17931505 w 17931505"/>
              <a:gd name="connsiteY4" fmla="*/ 3217602 h 3217602"/>
              <a:gd name="connsiteX5" fmla="*/ 0 w 17931505"/>
              <a:gd name="connsiteY5" fmla="*/ 3209444 h 321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31505" h="3217602">
                <a:moveTo>
                  <a:pt x="0" y="3209444"/>
                </a:moveTo>
                <a:lnTo>
                  <a:pt x="333500" y="1824336"/>
                </a:lnTo>
                <a:lnTo>
                  <a:pt x="8592622" y="0"/>
                </a:lnTo>
                <a:lnTo>
                  <a:pt x="17244712" y="26753"/>
                </a:lnTo>
                <a:lnTo>
                  <a:pt x="17931505" y="3217602"/>
                </a:lnTo>
                <a:lnTo>
                  <a:pt x="0" y="3209444"/>
                </a:lnTo>
                <a:close/>
              </a:path>
            </a:pathLst>
          </a:custGeom>
          <a:gradFill>
            <a:gsLst>
              <a:gs pos="48000">
                <a:schemeClr val="accent1">
                  <a:alpha val="30000"/>
                </a:schemeClr>
              </a:gs>
              <a:gs pos="100000">
                <a:schemeClr val="accent1">
                  <a:alpha val="30000"/>
                </a:schemeClr>
              </a:gs>
              <a:gs pos="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
          </a:p>
        </p:txBody>
      </p:sp>
    </p:spTree>
    <p:extLst>
      <p:ext uri="{BB962C8B-B14F-4D97-AF65-F5344CB8AC3E}">
        <p14:creationId xmlns:p14="http://schemas.microsoft.com/office/powerpoint/2010/main" val="7031460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Single Column (Dark)">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0130" y="284205"/>
            <a:ext cx="11301984" cy="914400"/>
          </a:xfrm>
        </p:spPr>
        <p:txBody>
          <a:bodyPr/>
          <a:lstStyle>
            <a:lvl1pPr>
              <a:defRPr>
                <a:solidFill>
                  <a:schemeClr val="accent1">
                    <a:lumMod val="20000"/>
                    <a:lumOff val="80000"/>
                  </a:schemeClr>
                </a:solidFill>
              </a:defRPr>
            </a:lvl1pPr>
          </a:lstStyle>
          <a:p>
            <a:r>
              <a:rPr lang="en-US" dirty="0"/>
              <a:t>Click to Add a Title</a:t>
            </a:r>
          </a:p>
        </p:txBody>
      </p:sp>
      <p:sp>
        <p:nvSpPr>
          <p:cNvPr id="9" name="Footer Placeholder 4"/>
          <p:cNvSpPr>
            <a:spLocks noGrp="1"/>
          </p:cNvSpPr>
          <p:nvPr>
            <p:ph type="ftr" sz="quarter" idx="11"/>
          </p:nvPr>
        </p:nvSpPr>
        <p:spPr>
          <a:xfrm>
            <a:off x="6979507" y="6478062"/>
            <a:ext cx="4536989" cy="365125"/>
          </a:xfrm>
        </p:spPr>
        <p:txBody>
          <a:bodyPr/>
          <a:lstStyle/>
          <a:p>
            <a:r>
              <a:rPr lang="en-US"/>
              <a:t>Sophos Confidential</a:t>
            </a:r>
          </a:p>
        </p:txBody>
      </p:sp>
      <p:sp>
        <p:nvSpPr>
          <p:cNvPr id="10" name="Slide Number Placeholder 5"/>
          <p:cNvSpPr>
            <a:spLocks noGrp="1"/>
          </p:cNvSpPr>
          <p:nvPr>
            <p:ph type="sldNum" sz="quarter" idx="12"/>
          </p:nvPr>
        </p:nvSpPr>
        <p:spPr>
          <a:xfrm>
            <a:off x="11677135" y="6478062"/>
            <a:ext cx="507868" cy="365125"/>
          </a:xfrm>
        </p:spPr>
        <p:txBody>
          <a:bodyPr/>
          <a:lstStyle/>
          <a:p>
            <a:fld id="{602BDA9C-0978-EE47-B544-15FE77EDF278}" type="slidenum">
              <a:rPr lang="en-US" smtClean="0"/>
              <a:t>‹#›</a:t>
            </a:fld>
            <a:endParaRPr lang="en-US"/>
          </a:p>
        </p:txBody>
      </p:sp>
      <p:sp>
        <p:nvSpPr>
          <p:cNvPr id="11" name="Text Placeholder 11"/>
          <p:cNvSpPr>
            <a:spLocks noGrp="1"/>
          </p:cNvSpPr>
          <p:nvPr>
            <p:ph idx="1" hasCustomPrompt="1"/>
          </p:nvPr>
        </p:nvSpPr>
        <p:spPr>
          <a:xfrm>
            <a:off x="420130" y="1332335"/>
            <a:ext cx="11301984" cy="4967675"/>
          </a:xfrm>
          <a:prstGeom prst="rect">
            <a:avLst/>
          </a:prstGeom>
        </p:spPr>
        <p:txBody>
          <a:bodyPr vert="horz" lIns="91440" tIns="45720" rIns="91440" bIns="45720" rtlCol="0">
            <a:normAutofit/>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Tree>
    <p:extLst>
      <p:ext uri="{BB962C8B-B14F-4D97-AF65-F5344CB8AC3E}">
        <p14:creationId xmlns:p14="http://schemas.microsoft.com/office/powerpoint/2010/main" val="10975399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Title Only (Dark)">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solidFill>
                  <a:schemeClr val="accent1">
                    <a:lumMod val="20000"/>
                    <a:lumOff val="80000"/>
                  </a:schemeClr>
                </a:solidFill>
              </a:defRPr>
            </a:lvl1pPr>
          </a:lstStyle>
          <a:p>
            <a:r>
              <a:rPr lang="en-US" dirty="0"/>
              <a:t>Click to Add a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
        <p:nvSpPr>
          <p:cNvPr id="2" name="Footer Placeholder 1"/>
          <p:cNvSpPr>
            <a:spLocks noGrp="1"/>
          </p:cNvSpPr>
          <p:nvPr>
            <p:ph type="ftr" sz="quarter" idx="10"/>
          </p:nvPr>
        </p:nvSpPr>
        <p:spPr/>
        <p:txBody>
          <a:bodyPr/>
          <a:lstStyle/>
          <a:p>
            <a:r>
              <a:rPr lang="en-US"/>
              <a:t>Sophos Confidential</a:t>
            </a:r>
            <a:endParaRPr lang="en-US" dirty="0"/>
          </a:p>
        </p:txBody>
      </p:sp>
      <p:sp>
        <p:nvSpPr>
          <p:cNvPr id="4" name="Slide Number Placeholder 3"/>
          <p:cNvSpPr>
            <a:spLocks noGrp="1"/>
          </p:cNvSpPr>
          <p:nvPr>
            <p:ph type="sldNum" sz="quarter" idx="11"/>
          </p:nvPr>
        </p:nvSpPr>
        <p:spPr/>
        <p:txBody>
          <a:bodyPr/>
          <a:lstStyle/>
          <a:p>
            <a:fld id="{602BDA9C-0978-EE47-B544-15FE77EDF278}" type="slidenum">
              <a:rPr lang="en-US" smtClean="0"/>
              <a:pPr/>
              <a:t>‹#›</a:t>
            </a:fld>
            <a:endParaRPr lang="en-US" dirty="0"/>
          </a:p>
        </p:txBody>
      </p:sp>
    </p:spTree>
    <p:extLst>
      <p:ext uri="{BB962C8B-B14F-4D97-AF65-F5344CB8AC3E}">
        <p14:creationId xmlns:p14="http://schemas.microsoft.com/office/powerpoint/2010/main" val="473152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Transition">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838200" y="2002632"/>
            <a:ext cx="10515600" cy="2852737"/>
          </a:xfrm>
        </p:spPr>
        <p:txBody>
          <a:bodyPr anchor="ctr">
            <a:normAutofit/>
          </a:bodyPr>
          <a:lstStyle>
            <a:lvl1pPr algn="ctr">
              <a:defRPr sz="4800" cap="none" baseline="0">
                <a:solidFill>
                  <a:schemeClr val="bg1"/>
                </a:solidFill>
                <a:latin typeface="Calibri" charset="0"/>
                <a:ea typeface="Calibri" charset="0"/>
                <a:cs typeface="Calibri" charset="0"/>
              </a:defRPr>
            </a:lvl1pPr>
          </a:lstStyle>
          <a:p>
            <a:r>
              <a:rPr lang="en-US"/>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38481" y="6129917"/>
            <a:ext cx="1795514" cy="303732"/>
          </a:xfrm>
          <a:prstGeom prst="rect">
            <a:avLst/>
          </a:prstGeom>
        </p:spPr>
      </p:pic>
    </p:spTree>
    <p:extLst>
      <p:ext uri="{BB962C8B-B14F-4D97-AF65-F5344CB8AC3E}">
        <p14:creationId xmlns:p14="http://schemas.microsoft.com/office/powerpoint/2010/main" val="25098709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cSld name="Dark Subtitle">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0130" y="284205"/>
            <a:ext cx="11301984" cy="914400"/>
          </a:xfrm>
        </p:spPr>
        <p:txBody>
          <a:bodyPr/>
          <a:lstStyle>
            <a:lvl1pPr>
              <a:defRPr>
                <a:solidFill>
                  <a:schemeClr val="accent1">
                    <a:lumMod val="20000"/>
                    <a:lumOff val="80000"/>
                  </a:schemeClr>
                </a:solidFill>
              </a:defRPr>
            </a:lvl1pPr>
          </a:lstStyle>
          <a:p>
            <a:r>
              <a:rPr lang="en-US" dirty="0"/>
              <a:t>Click to Add a Title</a:t>
            </a:r>
          </a:p>
        </p:txBody>
      </p:sp>
      <p:sp>
        <p:nvSpPr>
          <p:cNvPr id="9" name="Footer Placeholder 4"/>
          <p:cNvSpPr>
            <a:spLocks noGrp="1"/>
          </p:cNvSpPr>
          <p:nvPr>
            <p:ph type="ftr" sz="quarter" idx="11"/>
          </p:nvPr>
        </p:nvSpPr>
        <p:spPr>
          <a:xfrm>
            <a:off x="6979507" y="6478062"/>
            <a:ext cx="4536989" cy="365125"/>
          </a:xfrm>
        </p:spPr>
        <p:txBody>
          <a:bodyPr/>
          <a:lstStyle/>
          <a:p>
            <a:r>
              <a:rPr lang="en-US"/>
              <a:t>Sophos Confidential</a:t>
            </a:r>
          </a:p>
        </p:txBody>
      </p:sp>
      <p:sp>
        <p:nvSpPr>
          <p:cNvPr id="10" name="Slide Number Placeholder 5"/>
          <p:cNvSpPr>
            <a:spLocks noGrp="1"/>
          </p:cNvSpPr>
          <p:nvPr>
            <p:ph type="sldNum" sz="quarter" idx="12"/>
          </p:nvPr>
        </p:nvSpPr>
        <p:spPr>
          <a:xfrm>
            <a:off x="11677135" y="6478062"/>
            <a:ext cx="507868" cy="365125"/>
          </a:xfrm>
        </p:spPr>
        <p:txBody>
          <a:bodyPr/>
          <a:lstStyle/>
          <a:p>
            <a:fld id="{602BDA9C-0978-EE47-B544-15FE77EDF278}" type="slidenum">
              <a:rPr lang="en-US" smtClean="0"/>
              <a:t>‹#›</a:t>
            </a:fld>
            <a:endParaRPr lang="en-US"/>
          </a:p>
        </p:txBody>
      </p:sp>
      <p:sp>
        <p:nvSpPr>
          <p:cNvPr id="11" name="Text Placeholder 11"/>
          <p:cNvSpPr>
            <a:spLocks noGrp="1"/>
          </p:cNvSpPr>
          <p:nvPr>
            <p:ph idx="1" hasCustomPrompt="1"/>
          </p:nvPr>
        </p:nvSpPr>
        <p:spPr>
          <a:xfrm>
            <a:off x="420130" y="1532709"/>
            <a:ext cx="11301984" cy="4767301"/>
          </a:xfrm>
          <a:prstGeom prst="rect">
            <a:avLst/>
          </a:prstGeom>
        </p:spPr>
        <p:txBody>
          <a:bodyPr vert="horz" lIns="91440" tIns="45720" rIns="91440" bIns="45720" rtlCol="0">
            <a:normAutofit/>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
        <p:nvSpPr>
          <p:cNvPr id="14" name="Content Placeholder 3"/>
          <p:cNvSpPr>
            <a:spLocks noGrp="1"/>
          </p:cNvSpPr>
          <p:nvPr>
            <p:ph sz="quarter" idx="13" hasCustomPrompt="1"/>
          </p:nvPr>
        </p:nvSpPr>
        <p:spPr>
          <a:xfrm>
            <a:off x="420688" y="997764"/>
            <a:ext cx="11301412" cy="419100"/>
          </a:xfrm>
        </p:spPr>
        <p:txBody>
          <a:bodyPr>
            <a:noAutofit/>
          </a:bodyPr>
          <a:lstStyle>
            <a:lvl1pPr marL="0" indent="0">
              <a:buNone/>
              <a:defRPr sz="2400" i="1">
                <a:solidFill>
                  <a:schemeClr val="accent3">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Tree>
    <p:extLst>
      <p:ext uri="{BB962C8B-B14F-4D97-AF65-F5344CB8AC3E}">
        <p14:creationId xmlns:p14="http://schemas.microsoft.com/office/powerpoint/2010/main" val="5649246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cSld name="End_Evolved">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CD8F0A-C3C4-EB4C-8CE6-78BEAC195CBE}"/>
              </a:ext>
            </a:extLst>
          </p:cNvPr>
          <p:cNvPicPr>
            <a:picLocks noChangeAspect="1"/>
          </p:cNvPicPr>
          <p:nvPr userDrawn="1"/>
        </p:nvPicPr>
        <p:blipFill>
          <a:blip r:embed="rId2">
            <a:biLevel thresh="25000"/>
          </a:blip>
          <a:stretch>
            <a:fillRect/>
          </a:stretch>
        </p:blipFill>
        <p:spPr>
          <a:xfrm>
            <a:off x="4352471" y="2884841"/>
            <a:ext cx="3487058" cy="1088318"/>
          </a:xfrm>
          <a:prstGeom prst="rect">
            <a:avLst/>
          </a:prstGeom>
        </p:spPr>
      </p:pic>
    </p:spTree>
    <p:extLst>
      <p:ext uri="{BB962C8B-B14F-4D97-AF65-F5344CB8AC3E}">
        <p14:creationId xmlns:p14="http://schemas.microsoft.com/office/powerpoint/2010/main" val="3391459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Background 1">
  <p:cSld name="Background 1">
    <p:bg>
      <p:bgPr>
        <a:solidFill>
          <a:schemeClr val="accent1"/>
        </a:solidFill>
        <a:effectLst/>
      </p:bgPr>
    </p:bg>
    <p:spTree>
      <p:nvGrpSpPr>
        <p:cNvPr id="1" name="Shape 207"/>
        <p:cNvGrpSpPr/>
        <p:nvPr/>
      </p:nvGrpSpPr>
      <p:grpSpPr>
        <a:xfrm>
          <a:off x="0" y="0"/>
          <a:ext cx="0" cy="0"/>
          <a:chOff x="0" y="0"/>
          <a:chExt cx="0" cy="0"/>
        </a:xfrm>
      </p:grpSpPr>
    </p:spTree>
    <p:extLst>
      <p:ext uri="{BB962C8B-B14F-4D97-AF65-F5344CB8AC3E}">
        <p14:creationId xmlns:p14="http://schemas.microsoft.com/office/powerpoint/2010/main" val="346348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31.png"/><Relationship Id="rId5" Type="http://schemas.openxmlformats.org/officeDocument/2006/relationships/slideLayout" Target="../slideLayouts/slideLayout32.xml"/><Relationship Id="rId10" Type="http://schemas.openxmlformats.org/officeDocument/2006/relationships/image" Target="../media/image30.png"/><Relationship Id="rId4" Type="http://schemas.openxmlformats.org/officeDocument/2006/relationships/slideLayout" Target="../slideLayouts/slideLayout3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theme" Target="../theme/theme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image" Target="../media/image38.png"/><Relationship Id="rId2" Type="http://schemas.openxmlformats.org/officeDocument/2006/relationships/slideLayout" Target="../slideLayouts/slideLayout86.xml"/><Relationship Id="rId16" Type="http://schemas.openxmlformats.org/officeDocument/2006/relationships/theme" Target="../theme/theme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image" Target="../media/image30.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theme" Target="../theme/theme7.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0373C879-BA9F-3D49-407B-03E7E6C171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35001E20-FD28-1D11-4B5D-BBB07DFD87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9EBDF81-4DF2-BD9D-1069-7308D8D590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C28CB7-7EB0-4A94-934B-4BA92A1F1EA9}" type="datetimeFigureOut">
              <a:rPr lang="cs-CZ" smtClean="0"/>
              <a:t>19.02.2024</a:t>
            </a:fld>
            <a:endParaRPr lang="cs-CZ"/>
          </a:p>
        </p:txBody>
      </p:sp>
      <p:sp>
        <p:nvSpPr>
          <p:cNvPr id="5" name="Zástupný symbol pro zápatí 4">
            <a:extLst>
              <a:ext uri="{FF2B5EF4-FFF2-40B4-BE49-F238E27FC236}">
                <a16:creationId xmlns:a16="http://schemas.microsoft.com/office/drawing/2014/main" id="{3C4F0B9D-7860-E551-AC50-7EA83E5542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cs-CZ"/>
          </a:p>
        </p:txBody>
      </p:sp>
      <p:sp>
        <p:nvSpPr>
          <p:cNvPr id="6" name="Zástupný symbol pro číslo snímku 5">
            <a:extLst>
              <a:ext uri="{FF2B5EF4-FFF2-40B4-BE49-F238E27FC236}">
                <a16:creationId xmlns:a16="http://schemas.microsoft.com/office/drawing/2014/main" id="{642E4745-0232-D7CF-B9C5-6EF27D1094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7E16C0-C485-45C2-A704-3771CFDE005E}" type="slidenum">
              <a:rPr lang="cs-CZ" smtClean="0"/>
              <a:t>‹#›</a:t>
            </a:fld>
            <a:endParaRPr lang="cs-CZ"/>
          </a:p>
        </p:txBody>
      </p:sp>
    </p:spTree>
    <p:extLst>
      <p:ext uri="{BB962C8B-B14F-4D97-AF65-F5344CB8AC3E}">
        <p14:creationId xmlns:p14="http://schemas.microsoft.com/office/powerpoint/2010/main" val="3035682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5000">
              <a:srgbClr val="004FB5"/>
            </a:gs>
            <a:gs pos="100000">
              <a:srgbClr val="0042A9"/>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9E085-A361-1945-A479-6EAFFF0E8FCC}"/>
              </a:ext>
            </a:extLst>
          </p:cNvPr>
          <p:cNvSpPr>
            <a:spLocks noGrp="1"/>
          </p:cNvSpPr>
          <p:nvPr>
            <p:ph type="ftr" sz="quarter" idx="3"/>
          </p:nvPr>
        </p:nvSpPr>
        <p:spPr>
          <a:xfrm>
            <a:off x="561536" y="6511037"/>
            <a:ext cx="1966275" cy="200480"/>
          </a:xfrm>
          <a:prstGeom prst="rect">
            <a:avLst/>
          </a:prstGeom>
        </p:spPr>
        <p:txBody>
          <a:bodyPr vert="horz" lIns="91440" tIns="45720" rIns="91440" bIns="45720" rtlCol="0" anchor="ctr"/>
          <a:lstStyle>
            <a:lvl1pPr algn="l">
              <a:defRPr sz="1000" b="0" i="0">
                <a:solidFill>
                  <a:schemeClr val="accent1"/>
                </a:solidFill>
                <a:latin typeface="Calibri" panose="020F0502020204030204" pitchFamily="34" charset="0"/>
                <a:cs typeface="Calibri" panose="020F0502020204030204" pitchFamily="34" charset="0"/>
              </a:defRPr>
            </a:lvl1pPr>
          </a:lstStyle>
          <a:p>
            <a:r>
              <a:rPr lang="en-US"/>
              <a:t>Sophos Confidential</a:t>
            </a:r>
            <a:endParaRPr lang="en-US" dirty="0"/>
          </a:p>
        </p:txBody>
      </p:sp>
      <p:sp>
        <p:nvSpPr>
          <p:cNvPr id="7" name="Slide Number Placeholder 6">
            <a:extLst>
              <a:ext uri="{FF2B5EF4-FFF2-40B4-BE49-F238E27FC236}">
                <a16:creationId xmlns:a16="http://schemas.microsoft.com/office/drawing/2014/main" id="{317551F4-2CD1-9749-9055-D2A456AFE086}"/>
              </a:ext>
            </a:extLst>
          </p:cNvPr>
          <p:cNvSpPr>
            <a:spLocks noGrp="1"/>
          </p:cNvSpPr>
          <p:nvPr>
            <p:ph type="sldNum" sz="quarter" idx="4"/>
          </p:nvPr>
        </p:nvSpPr>
        <p:spPr>
          <a:xfrm>
            <a:off x="160897" y="6511037"/>
            <a:ext cx="400639" cy="200480"/>
          </a:xfrm>
          <a:prstGeom prst="rect">
            <a:avLst/>
          </a:prstGeom>
        </p:spPr>
        <p:txBody>
          <a:bodyPr vert="horz" lIns="91440" tIns="45720" rIns="91440" bIns="45720" rtlCol="0" anchor="ctr"/>
          <a:lstStyle>
            <a:lvl1pPr algn="ctr">
              <a:defRPr sz="1000" b="0" i="0">
                <a:solidFill>
                  <a:schemeClr val="accent1"/>
                </a:solidFill>
                <a:latin typeface="Calibri" panose="020F0502020204030204" pitchFamily="34" charset="0"/>
                <a:cs typeface="Calibri" panose="020F0502020204030204" pitchFamily="34" charset="0"/>
              </a:defRPr>
            </a:lvl1pPr>
          </a:lstStyle>
          <a:p>
            <a:fld id="{0B4E209A-B732-E041-B035-762E24F34A7B}" type="slidenum">
              <a:rPr lang="en-US" smtClean="0"/>
              <a:pPr/>
              <a:t>‹#›</a:t>
            </a:fld>
            <a:endParaRPr lang="en-US"/>
          </a:p>
        </p:txBody>
      </p:sp>
    </p:spTree>
    <p:extLst>
      <p:ext uri="{BB962C8B-B14F-4D97-AF65-F5344CB8AC3E}">
        <p14:creationId xmlns:p14="http://schemas.microsoft.com/office/powerpoint/2010/main" val="98629055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Calibri"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1" y="6433739"/>
            <a:ext cx="12185004" cy="457200"/>
          </a:xfrm>
          <a:prstGeom prst="rect">
            <a:avLst/>
          </a:prstGeom>
          <a:solidFill>
            <a:schemeClr val="accent6"/>
          </a:solidFill>
          <a:effectLst>
            <a:innerShdw blurRad="63500" dist="635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
        <p:nvSpPr>
          <p:cNvPr id="2" name="Title Placeholder 1"/>
          <p:cNvSpPr>
            <a:spLocks noGrp="1"/>
          </p:cNvSpPr>
          <p:nvPr>
            <p:ph type="title"/>
          </p:nvPr>
        </p:nvSpPr>
        <p:spPr>
          <a:xfrm>
            <a:off x="420131" y="284205"/>
            <a:ext cx="11301984" cy="914400"/>
          </a:xfrm>
          <a:prstGeom prst="rect">
            <a:avLst/>
          </a:prstGeom>
        </p:spPr>
        <p:txBody>
          <a:bodyPr vert="horz" lIns="91440" tIns="45720" rIns="91440" bIns="45720" rtlCol="0" anchor="ctr">
            <a:normAutofit/>
          </a:bodyPr>
          <a:lstStyle/>
          <a:p>
            <a:r>
              <a:rPr lang="en-US"/>
              <a:t>Click to Add a Title</a:t>
            </a:r>
          </a:p>
        </p:txBody>
      </p:sp>
      <p:sp>
        <p:nvSpPr>
          <p:cNvPr id="12" name="Text Placeholder 11"/>
          <p:cNvSpPr>
            <a:spLocks noGrp="1"/>
          </p:cNvSpPr>
          <p:nvPr>
            <p:ph type="body" idx="1"/>
          </p:nvPr>
        </p:nvSpPr>
        <p:spPr>
          <a:xfrm>
            <a:off x="420131" y="1332336"/>
            <a:ext cx="11301984" cy="4967675"/>
          </a:xfrm>
          <a:prstGeom prst="rect">
            <a:avLst/>
          </a:prstGeom>
        </p:spPr>
        <p:txBody>
          <a:bodyPr vert="horz" lIns="91440" tIns="45720" rIns="91440" bIns="45720" rtlCol="0">
            <a:normAutofit/>
          </a:bodyPr>
          <a:lstStyle/>
          <a:p>
            <a:pPr lvl="0"/>
            <a:r>
              <a:rPr lang="en-US"/>
              <a:t>First Level Bullet</a:t>
            </a:r>
          </a:p>
          <a:p>
            <a:pPr lvl="1"/>
            <a:r>
              <a:rPr lang="en-US"/>
              <a:t>Second Level Bullet</a:t>
            </a:r>
          </a:p>
          <a:p>
            <a:pPr lvl="2"/>
            <a:r>
              <a:rPr lang="en-US"/>
              <a:t>Third level</a:t>
            </a:r>
          </a:p>
          <a:p>
            <a:pPr lvl="3"/>
            <a:r>
              <a:rPr lang="en-US"/>
              <a:t>Fourth level</a:t>
            </a:r>
          </a:p>
        </p:txBody>
      </p:sp>
      <p:pic>
        <p:nvPicPr>
          <p:cNvPr id="9" name="Obrázek 8">
            <a:extLst>
              <a:ext uri="{FF2B5EF4-FFF2-40B4-BE49-F238E27FC236}">
                <a16:creationId xmlns:a16="http://schemas.microsoft.com/office/drawing/2014/main" id="{1BA9E4C2-5B09-EA95-EBEF-DF0C07893C29}"/>
              </a:ext>
            </a:extLst>
          </p:cNvPr>
          <p:cNvPicPr>
            <a:picLocks noChangeAspect="1"/>
          </p:cNvPicPr>
          <p:nvPr userDrawn="1"/>
        </p:nvPicPr>
        <p:blipFill>
          <a:blip r:embed="rId11"/>
          <a:stretch>
            <a:fillRect/>
          </a:stretch>
        </p:blipFill>
        <p:spPr>
          <a:xfrm>
            <a:off x="10665762" y="6560065"/>
            <a:ext cx="883876" cy="201121"/>
          </a:xfrm>
          <a:prstGeom prst="rect">
            <a:avLst/>
          </a:prstGeom>
        </p:spPr>
      </p:pic>
    </p:spTree>
    <p:extLst>
      <p:ext uri="{BB962C8B-B14F-4D97-AF65-F5344CB8AC3E}">
        <p14:creationId xmlns:p14="http://schemas.microsoft.com/office/powerpoint/2010/main" val="342784509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377" rtl="0" eaLnBrk="1" latinLnBrk="0" hangingPunct="1">
        <a:lnSpc>
          <a:spcPct val="90000"/>
        </a:lnSpc>
        <a:spcBef>
          <a:spcPct val="0"/>
        </a:spcBef>
        <a:buNone/>
        <a:defRPr sz="3800" b="1" kern="1200">
          <a:solidFill>
            <a:schemeClr val="accent1"/>
          </a:solidFill>
          <a:latin typeface="Calibri" charset="0"/>
          <a:ea typeface="Calibri" charset="0"/>
          <a:cs typeface="Calibri" charset="0"/>
        </a:defRPr>
      </a:lvl1pPr>
    </p:titleStyle>
    <p:bodyStyle>
      <a:lvl1pPr marL="228594" marR="0" indent="-228594" algn="l" defTabSz="914377"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783" marR="0" indent="-228594" algn="l" defTabSz="914377"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2971" marR="0" indent="-228594" algn="l" defTabSz="914377"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160" marR="0" indent="-228594" algn="l" defTabSz="914377"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5000">
              <a:srgbClr val="004FB5"/>
            </a:gs>
            <a:gs pos="100000">
              <a:srgbClr val="0042A9"/>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988054"/>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59" r:id="rId2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Calibri"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5000">
              <a:srgbClr val="004FB5"/>
            </a:gs>
            <a:gs pos="100000">
              <a:srgbClr val="0042A9"/>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9E085-A361-1945-A479-6EAFFF0E8FCC}"/>
              </a:ext>
            </a:extLst>
          </p:cNvPr>
          <p:cNvSpPr>
            <a:spLocks noGrp="1"/>
          </p:cNvSpPr>
          <p:nvPr>
            <p:ph type="ftr" sz="quarter" idx="3"/>
          </p:nvPr>
        </p:nvSpPr>
        <p:spPr>
          <a:xfrm>
            <a:off x="561536" y="6511037"/>
            <a:ext cx="1966275" cy="200480"/>
          </a:xfrm>
          <a:prstGeom prst="rect">
            <a:avLst/>
          </a:prstGeom>
        </p:spPr>
        <p:txBody>
          <a:bodyPr vert="horz" lIns="91440" tIns="45720" rIns="91440" bIns="45720" rtlCol="0" anchor="ctr"/>
          <a:lstStyle>
            <a:lvl1pPr algn="l">
              <a:defRPr sz="1000" b="0" i="0">
                <a:solidFill>
                  <a:schemeClr val="accent1"/>
                </a:solidFill>
                <a:latin typeface="Calibri" panose="020F0502020204030204" pitchFamily="34" charset="0"/>
                <a:cs typeface="Calibri" panose="020F0502020204030204" pitchFamily="34" charset="0"/>
              </a:defRPr>
            </a:lvl1pPr>
          </a:lstStyle>
          <a:p>
            <a:r>
              <a:rPr lang="en-US"/>
              <a:t>Sophos Confidential</a:t>
            </a:r>
          </a:p>
        </p:txBody>
      </p:sp>
      <p:sp>
        <p:nvSpPr>
          <p:cNvPr id="7" name="Slide Number Placeholder 6">
            <a:extLst>
              <a:ext uri="{FF2B5EF4-FFF2-40B4-BE49-F238E27FC236}">
                <a16:creationId xmlns:a16="http://schemas.microsoft.com/office/drawing/2014/main" id="{317551F4-2CD1-9749-9055-D2A456AFE086}"/>
              </a:ext>
            </a:extLst>
          </p:cNvPr>
          <p:cNvSpPr>
            <a:spLocks noGrp="1"/>
          </p:cNvSpPr>
          <p:nvPr>
            <p:ph type="sldNum" sz="quarter" idx="4"/>
          </p:nvPr>
        </p:nvSpPr>
        <p:spPr>
          <a:xfrm>
            <a:off x="160897" y="6511037"/>
            <a:ext cx="400639" cy="200480"/>
          </a:xfrm>
          <a:prstGeom prst="rect">
            <a:avLst/>
          </a:prstGeom>
        </p:spPr>
        <p:txBody>
          <a:bodyPr vert="horz" lIns="91440" tIns="45720" rIns="91440" bIns="45720" rtlCol="0" anchor="ctr"/>
          <a:lstStyle>
            <a:lvl1pPr algn="ctr">
              <a:defRPr sz="1000" b="0" i="0">
                <a:solidFill>
                  <a:schemeClr val="accent1"/>
                </a:solidFill>
                <a:latin typeface="Calibri" panose="020F0502020204030204" pitchFamily="34" charset="0"/>
                <a:cs typeface="Calibri" panose="020F0502020204030204" pitchFamily="34" charset="0"/>
              </a:defRPr>
            </a:lvl1pPr>
          </a:lstStyle>
          <a:p>
            <a:fld id="{0B4E209A-B732-E041-B035-762E24F34A7B}" type="slidenum">
              <a:rPr lang="en-US" smtClean="0"/>
              <a:pPr/>
              <a:t>‹#›</a:t>
            </a:fld>
            <a:endParaRPr lang="en-US"/>
          </a:p>
        </p:txBody>
      </p:sp>
    </p:spTree>
    <p:extLst>
      <p:ext uri="{BB962C8B-B14F-4D97-AF65-F5344CB8AC3E}">
        <p14:creationId xmlns:p14="http://schemas.microsoft.com/office/powerpoint/2010/main" val="358312652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Calibri"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65BD8275-11D0-4E4F-BC8D-740A498A1898}"/>
              </a:ext>
            </a:extLst>
          </p:cNvPr>
          <p:cNvSpPr/>
          <p:nvPr userDrawn="1"/>
        </p:nvSpPr>
        <p:spPr>
          <a:xfrm rot="742193">
            <a:off x="-781821" y="2915804"/>
            <a:ext cx="13576609" cy="1724672"/>
          </a:xfrm>
          <a:prstGeom prst="parallelogram">
            <a:avLst/>
          </a:prstGeom>
          <a:gradFill>
            <a:gsLst>
              <a:gs pos="74000">
                <a:schemeClr val="accent6">
                  <a:alpha val="80000"/>
                </a:schemeClr>
              </a:gs>
              <a:gs pos="0">
                <a:schemeClr val="accent6"/>
              </a:gs>
              <a:gs pos="100000">
                <a:schemeClr val="accent6">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9AB0BAFA-491E-E143-BAD7-D9C48C42F122}"/>
              </a:ext>
            </a:extLst>
          </p:cNvPr>
          <p:cNvSpPr/>
          <p:nvPr userDrawn="1"/>
        </p:nvSpPr>
        <p:spPr>
          <a:xfrm rot="742193">
            <a:off x="-3134515" y="3396793"/>
            <a:ext cx="11728297" cy="1724672"/>
          </a:xfrm>
          <a:prstGeom prst="parallelogram">
            <a:avLst/>
          </a:prstGeom>
          <a:gradFill>
            <a:gsLst>
              <a:gs pos="64000">
                <a:schemeClr val="accent1">
                  <a:alpha val="30000"/>
                </a:schemeClr>
              </a:gs>
              <a:gs pos="0">
                <a:srgbClr val="7030A0">
                  <a:alpha val="80000"/>
                </a:srgb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6B7A3115-D67F-0A4C-81EC-716380979062}"/>
              </a:ext>
            </a:extLst>
          </p:cNvPr>
          <p:cNvSpPr/>
          <p:nvPr userDrawn="1"/>
        </p:nvSpPr>
        <p:spPr>
          <a:xfrm rot="742193">
            <a:off x="1363200" y="1748903"/>
            <a:ext cx="11728297" cy="1724672"/>
          </a:xfrm>
          <a:prstGeom prst="parallelogram">
            <a:avLst/>
          </a:prstGeom>
          <a:gradFill>
            <a:gsLst>
              <a:gs pos="48000">
                <a:schemeClr val="accent1">
                  <a:alpha val="30000"/>
                </a:schemeClr>
              </a:gs>
              <a:gs pos="100000">
                <a:schemeClr val="accent1">
                  <a:alpha val="30000"/>
                </a:schemeClr>
              </a:gs>
              <a:gs pos="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AF88FC6-5CDA-6F4E-AEA7-CE3607120082}"/>
              </a:ext>
            </a:extLst>
          </p:cNvPr>
          <p:cNvPicPr>
            <a:picLocks noChangeAspect="1"/>
          </p:cNvPicPr>
          <p:nvPr userDrawn="1"/>
        </p:nvPicPr>
        <p:blipFill rotWithShape="1">
          <a:blip r:embed="rId17"/>
          <a:srcRect t="-1" r="57337" b="-8035"/>
          <a:stretch/>
        </p:blipFill>
        <p:spPr>
          <a:xfrm>
            <a:off x="402200" y="6614108"/>
            <a:ext cx="978170" cy="196200"/>
          </a:xfrm>
          <a:prstGeom prst="rect">
            <a:avLst/>
          </a:prstGeom>
        </p:spPr>
      </p:pic>
      <p:sp>
        <p:nvSpPr>
          <p:cNvPr id="2" name="Title Placeholder 1"/>
          <p:cNvSpPr>
            <a:spLocks noGrp="1"/>
          </p:cNvSpPr>
          <p:nvPr>
            <p:ph type="title"/>
          </p:nvPr>
        </p:nvSpPr>
        <p:spPr>
          <a:xfrm>
            <a:off x="420130" y="284205"/>
            <a:ext cx="11301984" cy="914400"/>
          </a:xfrm>
          <a:prstGeom prst="rect">
            <a:avLst/>
          </a:prstGeom>
        </p:spPr>
        <p:txBody>
          <a:bodyPr vert="horz" lIns="91440" tIns="45720" rIns="91440" bIns="45720" rtlCol="0" anchor="ctr">
            <a:normAutofit/>
          </a:bodyPr>
          <a:lstStyle/>
          <a:p>
            <a:r>
              <a:rPr lang="cs" dirty="0"/>
              <a:t>Klepnutím přidejte název</a:t>
            </a:r>
          </a:p>
        </p:txBody>
      </p:sp>
      <p:sp>
        <p:nvSpPr>
          <p:cNvPr id="5" name="Footer Placeholder 4"/>
          <p:cNvSpPr>
            <a:spLocks noGrp="1"/>
          </p:cNvSpPr>
          <p:nvPr>
            <p:ph type="ftr" sz="quarter" idx="3"/>
          </p:nvPr>
        </p:nvSpPr>
        <p:spPr>
          <a:xfrm>
            <a:off x="6979507" y="6478062"/>
            <a:ext cx="4536989" cy="365125"/>
          </a:xfrm>
          <a:prstGeom prst="rect">
            <a:avLst/>
          </a:prstGeom>
        </p:spPr>
        <p:txBody>
          <a:bodyPr vert="horz" lIns="91440" tIns="45720" rIns="91440" bIns="45720" rtlCol="0" anchor="ctr"/>
          <a:lstStyle>
            <a:lvl1pPr algn="r">
              <a:defRPr sz="1400">
                <a:solidFill>
                  <a:schemeClr val="accent1">
                    <a:lumMod val="40000"/>
                    <a:lumOff val="60000"/>
                  </a:schemeClr>
                </a:solidFill>
              </a:defRPr>
            </a:lvl1pPr>
          </a:lstStyle>
          <a:p>
            <a:r>
              <a:rPr lang="cs"/>
              <a:t>Sophos důvěrné</a:t>
            </a:r>
            <a:endParaRPr lang="en-US" dirty="0"/>
          </a:p>
        </p:txBody>
      </p:sp>
      <p:sp>
        <p:nvSpPr>
          <p:cNvPr id="6" name="Slide Number Placeholder 5"/>
          <p:cNvSpPr>
            <a:spLocks noGrp="1"/>
          </p:cNvSpPr>
          <p:nvPr>
            <p:ph type="sldNum" sz="quarter" idx="4"/>
          </p:nvPr>
        </p:nvSpPr>
        <p:spPr>
          <a:xfrm>
            <a:off x="11677135" y="6478062"/>
            <a:ext cx="507868" cy="365125"/>
          </a:xfrm>
          <a:prstGeom prst="rect">
            <a:avLst/>
          </a:prstGeom>
        </p:spPr>
        <p:txBody>
          <a:bodyPr vert="horz" lIns="91440" tIns="45720" rIns="91440" bIns="45720" rtlCol="0" anchor="ctr"/>
          <a:lstStyle>
            <a:lvl1pPr algn="l">
              <a:defRPr sz="1400">
                <a:solidFill>
                  <a:schemeClr val="accent1">
                    <a:lumMod val="40000"/>
                    <a:lumOff val="60000"/>
                  </a:schemeClr>
                </a:solidFill>
              </a:defRPr>
            </a:lvl1pPr>
          </a:lstStyle>
          <a:p>
            <a:fld id="{602BDA9C-0978-EE47-B544-15FE77EDF278}" type="slidenum">
              <a:rPr lang="en-US" smtClean="0"/>
              <a:pPr/>
              <a:t>‹#›</a:t>
            </a:fld>
            <a:endParaRPr lang="en-US" dirty="0"/>
          </a:p>
        </p:txBody>
      </p:sp>
      <p:sp>
        <p:nvSpPr>
          <p:cNvPr id="12" name="Text Placeholder 11"/>
          <p:cNvSpPr>
            <a:spLocks noGrp="1"/>
          </p:cNvSpPr>
          <p:nvPr>
            <p:ph type="body" idx="1"/>
          </p:nvPr>
        </p:nvSpPr>
        <p:spPr>
          <a:xfrm>
            <a:off x="420130" y="1332335"/>
            <a:ext cx="11301984" cy="4967675"/>
          </a:xfrm>
          <a:prstGeom prst="rect">
            <a:avLst/>
          </a:prstGeom>
        </p:spPr>
        <p:txBody>
          <a:bodyPr vert="horz" lIns="91440" tIns="45720" rIns="91440" bIns="45720" rtlCol="0">
            <a:normAutofit/>
          </a:bodyPr>
          <a:lstStyle/>
          <a:p>
            <a:pPr lvl="0"/>
            <a:r>
              <a:rPr lang="cs" dirty="0"/>
              <a:t>Kulka první úrovně</a:t>
            </a:r>
          </a:p>
          <a:p>
            <a:pPr lvl="1"/>
            <a:r>
              <a:rPr lang="cs" dirty="0"/>
              <a:t>Kulka druhé úrovně</a:t>
            </a:r>
          </a:p>
          <a:p>
            <a:pPr lvl="2"/>
            <a:r>
              <a:rPr lang="cs" dirty="0"/>
              <a:t>Třetí úroveň</a:t>
            </a:r>
          </a:p>
          <a:p>
            <a:pPr lvl="3"/>
            <a:r>
              <a:rPr lang="cs" dirty="0"/>
              <a:t>Čtvrtá úroveň</a:t>
            </a:r>
          </a:p>
        </p:txBody>
      </p:sp>
      <p:pic>
        <p:nvPicPr>
          <p:cNvPr id="15" name="Picture 14">
            <a:extLst>
              <a:ext uri="{FF2B5EF4-FFF2-40B4-BE49-F238E27FC236}">
                <a16:creationId xmlns:a16="http://schemas.microsoft.com/office/drawing/2014/main" id="{D12827F9-5D10-404C-BB4B-6D15D18CDA8A}"/>
              </a:ext>
            </a:extLst>
          </p:cNvPr>
          <p:cNvPicPr>
            <a:picLocks noChangeAspect="1"/>
          </p:cNvPicPr>
          <p:nvPr userDrawn="1"/>
        </p:nvPicPr>
        <p:blipFill rotWithShape="1">
          <a:blip r:embed="rId17"/>
          <a:srcRect l="43054" t="-1888" r="-2053" b="9022"/>
          <a:stretch/>
        </p:blipFill>
        <p:spPr>
          <a:xfrm>
            <a:off x="376288" y="6481244"/>
            <a:ext cx="978408" cy="121980"/>
          </a:xfrm>
          <a:prstGeom prst="rect">
            <a:avLst/>
          </a:prstGeom>
        </p:spPr>
      </p:pic>
    </p:spTree>
    <p:extLst>
      <p:ext uri="{BB962C8B-B14F-4D97-AF65-F5344CB8AC3E}">
        <p14:creationId xmlns:p14="http://schemas.microsoft.com/office/powerpoint/2010/main" val="85669940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Lst>
  <p:hf hdr="0" ftr="0" dt="0"/>
  <p:txStyles>
    <p:titleStyle>
      <a:lvl1pPr algn="l" defTabSz="914400" rtl="0" eaLnBrk="1" latinLnBrk="0" hangingPunct="1">
        <a:lnSpc>
          <a:spcPct val="90000"/>
        </a:lnSpc>
        <a:spcBef>
          <a:spcPct val="0"/>
        </a:spcBef>
        <a:buNone/>
        <a:defRPr sz="3800" b="1" kern="1200">
          <a:solidFill>
            <a:schemeClr val="accent1">
              <a:lumMod val="20000"/>
              <a:lumOff val="80000"/>
            </a:schemeClr>
          </a:solidFill>
          <a:latin typeface="Calibri" charset="0"/>
          <a:ea typeface="Calibri" charset="0"/>
          <a:cs typeface="Calibri" charset="0"/>
        </a:defRPr>
      </a:lvl1pPr>
    </p:titleStyle>
    <p:body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bg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bg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bg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p:nvSpPr>
        <p:spPr>
          <a:xfrm>
            <a:off x="0" y="6433738"/>
            <a:ext cx="12185004" cy="457200"/>
          </a:xfrm>
          <a:prstGeom prst="rect">
            <a:avLst/>
          </a:prstGeom>
          <a:solidFill>
            <a:schemeClr val="accent6"/>
          </a:solidFill>
          <a:effectLst>
            <a:innerShdw blurRad="63500" dist="635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
        <p:nvSpPr>
          <p:cNvPr id="2" name="Title Placeholder 1"/>
          <p:cNvSpPr>
            <a:spLocks noGrp="1"/>
          </p:cNvSpPr>
          <p:nvPr>
            <p:ph type="title"/>
          </p:nvPr>
        </p:nvSpPr>
        <p:spPr>
          <a:xfrm>
            <a:off x="420130" y="284205"/>
            <a:ext cx="11301984" cy="914400"/>
          </a:xfrm>
          <a:prstGeom prst="rect">
            <a:avLst/>
          </a:prstGeom>
        </p:spPr>
        <p:txBody>
          <a:bodyPr vert="horz" lIns="91440" tIns="45720" rIns="91440" bIns="45720" rtlCol="0" anchor="ctr">
            <a:normAutofit/>
          </a:bodyPr>
          <a:lstStyle/>
          <a:p>
            <a:r>
              <a:rPr lang="cs" dirty="0"/>
              <a:t>Klepnutím přidejte název</a:t>
            </a:r>
          </a:p>
        </p:txBody>
      </p:sp>
      <p:sp>
        <p:nvSpPr>
          <p:cNvPr id="5" name="Footer Placeholder 4"/>
          <p:cNvSpPr>
            <a:spLocks noGrp="1"/>
          </p:cNvSpPr>
          <p:nvPr>
            <p:ph type="ftr" sz="quarter" idx="3"/>
          </p:nvPr>
        </p:nvSpPr>
        <p:spPr>
          <a:xfrm>
            <a:off x="6979507" y="6478062"/>
            <a:ext cx="4536989" cy="365125"/>
          </a:xfrm>
          <a:prstGeom prst="rect">
            <a:avLst/>
          </a:prstGeom>
        </p:spPr>
        <p:txBody>
          <a:bodyPr vert="horz" lIns="91440" tIns="45720" rIns="91440" bIns="45720" rtlCol="0" anchor="ctr"/>
          <a:lstStyle>
            <a:lvl1pPr algn="r">
              <a:defRPr sz="1400">
                <a:solidFill>
                  <a:schemeClr val="accent1">
                    <a:lumMod val="40000"/>
                    <a:lumOff val="60000"/>
                  </a:schemeClr>
                </a:solidFill>
              </a:defRPr>
            </a:lvl1pPr>
          </a:lstStyle>
          <a:p>
            <a:r>
              <a:rPr lang="cs"/>
              <a:t>Sophos důvěrné</a:t>
            </a:r>
            <a:endParaRPr lang="en-US" dirty="0"/>
          </a:p>
        </p:txBody>
      </p:sp>
      <p:sp>
        <p:nvSpPr>
          <p:cNvPr id="6" name="Slide Number Placeholder 5"/>
          <p:cNvSpPr>
            <a:spLocks noGrp="1"/>
          </p:cNvSpPr>
          <p:nvPr>
            <p:ph type="sldNum" sz="quarter" idx="4"/>
          </p:nvPr>
        </p:nvSpPr>
        <p:spPr>
          <a:xfrm>
            <a:off x="11677135" y="6478062"/>
            <a:ext cx="507868" cy="365125"/>
          </a:xfrm>
          <a:prstGeom prst="rect">
            <a:avLst/>
          </a:prstGeom>
        </p:spPr>
        <p:txBody>
          <a:bodyPr vert="horz" lIns="91440" tIns="45720" rIns="91440" bIns="45720" rtlCol="0" anchor="ctr"/>
          <a:lstStyle>
            <a:lvl1pPr algn="l">
              <a:defRPr sz="1400">
                <a:solidFill>
                  <a:schemeClr val="accent1">
                    <a:lumMod val="40000"/>
                    <a:lumOff val="60000"/>
                  </a:schemeClr>
                </a:solidFill>
              </a:defRPr>
            </a:lvl1pPr>
          </a:lstStyle>
          <a:p>
            <a:fld id="{602BDA9C-0978-EE47-B544-15FE77EDF278}" type="slidenum">
              <a:rPr lang="en-US" smtClean="0"/>
              <a:pPr/>
              <a:t>‹#›</a:t>
            </a:fld>
            <a:endParaRPr lang="en-US" dirty="0"/>
          </a:p>
        </p:txBody>
      </p:sp>
      <p:sp>
        <p:nvSpPr>
          <p:cNvPr id="12" name="Text Placeholder 11"/>
          <p:cNvSpPr>
            <a:spLocks noGrp="1"/>
          </p:cNvSpPr>
          <p:nvPr>
            <p:ph type="body" idx="1"/>
          </p:nvPr>
        </p:nvSpPr>
        <p:spPr>
          <a:xfrm>
            <a:off x="420130" y="1332335"/>
            <a:ext cx="11301984" cy="4967675"/>
          </a:xfrm>
          <a:prstGeom prst="rect">
            <a:avLst/>
          </a:prstGeom>
        </p:spPr>
        <p:txBody>
          <a:bodyPr vert="horz" lIns="91440" tIns="45720" rIns="91440" bIns="45720" rtlCol="0">
            <a:normAutofit/>
          </a:bodyPr>
          <a:lstStyle/>
          <a:p>
            <a:pPr lvl="0"/>
            <a:r>
              <a:rPr lang="cs" dirty="0"/>
              <a:t>Kulka první úrovně</a:t>
            </a:r>
          </a:p>
          <a:p>
            <a:pPr lvl="1"/>
            <a:r>
              <a:rPr lang="cs" dirty="0"/>
              <a:t>Kulka druhé úrovně</a:t>
            </a:r>
          </a:p>
          <a:p>
            <a:pPr lvl="2"/>
            <a:r>
              <a:rPr lang="cs" dirty="0"/>
              <a:t>Třetí úroveň</a:t>
            </a:r>
          </a:p>
          <a:p>
            <a:pPr lvl="3"/>
            <a:r>
              <a:rPr lang="cs" dirty="0"/>
              <a:t>Čtvrtá úroveň</a:t>
            </a:r>
          </a:p>
        </p:txBody>
      </p:sp>
    </p:spTree>
    <p:extLst>
      <p:ext uri="{BB962C8B-B14F-4D97-AF65-F5344CB8AC3E}">
        <p14:creationId xmlns:p14="http://schemas.microsoft.com/office/powerpoint/2010/main" val="622628766"/>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Lst>
  <p:hf hdr="0" ftr="0" dt="0"/>
  <p:txStyles>
    <p:titleStyle>
      <a:lvl1pPr algn="l" defTabSz="914400" rtl="0" eaLnBrk="1" latinLnBrk="0" hangingPunct="1">
        <a:lnSpc>
          <a:spcPct val="90000"/>
        </a:lnSpc>
        <a:spcBef>
          <a:spcPct val="0"/>
        </a:spcBef>
        <a:buNone/>
        <a:defRPr sz="3800" b="1" kern="1200">
          <a:solidFill>
            <a:schemeClr val="accent1"/>
          </a:solidFill>
          <a:latin typeface="Calibri" charset="0"/>
          <a:ea typeface="Calibri" charset="0"/>
          <a:cs typeface="Calibri" charset="0"/>
        </a:defRPr>
      </a:lvl1pPr>
    </p:titleStyle>
    <p:body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43.xml"/><Relationship Id="rId6" Type="http://schemas.openxmlformats.org/officeDocument/2006/relationships/image" Target="../media/image46.png"/><Relationship Id="rId5" Type="http://schemas.microsoft.com/office/2007/relationships/hdphoto" Target="../media/hdphoto1.wdp"/><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microsoft.com/office/2007/relationships/hdphoto" Target="../media/hdphoto3.wdp"/><Relationship Id="rId11" Type="http://schemas.openxmlformats.org/officeDocument/2006/relationships/image" Target="../media/image60.tiff"/><Relationship Id="rId5" Type="http://schemas.openxmlformats.org/officeDocument/2006/relationships/image" Target="../media/image57.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63.xml"/><Relationship Id="rId5" Type="http://schemas.openxmlformats.org/officeDocument/2006/relationships/image" Target="../media/image68.jpeg"/><Relationship Id="rId4" Type="http://schemas.openxmlformats.org/officeDocument/2006/relationships/image" Target="../media/image67.svg"/></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48.emf"/><Relationship Id="rId2" Type="http://schemas.openxmlformats.org/officeDocument/2006/relationships/notesSlide" Target="../notesSlides/notesSlide1.xml"/><Relationship Id="rId1" Type="http://schemas.openxmlformats.org/officeDocument/2006/relationships/slideLayout" Target="../slideLayouts/slideLayout59.xml"/><Relationship Id="rId6" Type="http://schemas.openxmlformats.org/officeDocument/2006/relationships/oleObject" Target="../embeddings/oleObject1.bin"/><Relationship Id="rId5" Type="http://schemas.microsoft.com/office/2007/relationships/hdphoto" Target="../media/hdphoto1.wdp"/><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1.emf"/><Relationship Id="rId7" Type="http://schemas.openxmlformats.org/officeDocument/2006/relationships/image" Target="../media/image75.emf"/><Relationship Id="rId12" Type="http://schemas.openxmlformats.org/officeDocument/2006/relationships/image" Target="../media/image80.emf"/><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74.emf"/><Relationship Id="rId11" Type="http://schemas.openxmlformats.org/officeDocument/2006/relationships/image" Target="../media/image79.emf"/><Relationship Id="rId5" Type="http://schemas.openxmlformats.org/officeDocument/2006/relationships/image" Target="../media/image73.emf"/><Relationship Id="rId10" Type="http://schemas.openxmlformats.org/officeDocument/2006/relationships/image" Target="../media/image78.emf"/><Relationship Id="rId4" Type="http://schemas.openxmlformats.org/officeDocument/2006/relationships/image" Target="../media/image72.emf"/><Relationship Id="rId9" Type="http://schemas.openxmlformats.org/officeDocument/2006/relationships/image" Target="../media/image77.emf"/></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75.emf"/><Relationship Id="rId13" Type="http://schemas.openxmlformats.org/officeDocument/2006/relationships/image" Target="../media/image84.png"/><Relationship Id="rId3" Type="http://schemas.openxmlformats.org/officeDocument/2006/relationships/image" Target="../media/image83.emf"/><Relationship Id="rId7" Type="http://schemas.openxmlformats.org/officeDocument/2006/relationships/image" Target="../media/image74.emf"/><Relationship Id="rId12" Type="http://schemas.openxmlformats.org/officeDocument/2006/relationships/image" Target="../media/image79.emf"/><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73.emf"/><Relationship Id="rId11" Type="http://schemas.openxmlformats.org/officeDocument/2006/relationships/image" Target="../media/image78.emf"/><Relationship Id="rId5" Type="http://schemas.openxmlformats.org/officeDocument/2006/relationships/image" Target="../media/image72.emf"/><Relationship Id="rId15" Type="http://schemas.openxmlformats.org/officeDocument/2006/relationships/image" Target="../media/image86.tiff"/><Relationship Id="rId10" Type="http://schemas.openxmlformats.org/officeDocument/2006/relationships/image" Target="../media/image77.emf"/><Relationship Id="rId4" Type="http://schemas.openxmlformats.org/officeDocument/2006/relationships/image" Target="../media/image71.emf"/><Relationship Id="rId9" Type="http://schemas.openxmlformats.org/officeDocument/2006/relationships/image" Target="../media/image76.emf"/><Relationship Id="rId14" Type="http://schemas.openxmlformats.org/officeDocument/2006/relationships/image" Target="../media/image85.svg"/></Relationships>
</file>

<file path=ppt/slides/_rels/slide24.xml.rels><?xml version="1.0" encoding="UTF-8" standalone="yes"?>
<Relationships xmlns="http://schemas.openxmlformats.org/package/2006/relationships"><Relationship Id="rId8" Type="http://schemas.openxmlformats.org/officeDocument/2006/relationships/image" Target="../media/image75.emf"/><Relationship Id="rId13" Type="http://schemas.openxmlformats.org/officeDocument/2006/relationships/image" Target="../media/image84.png"/><Relationship Id="rId3" Type="http://schemas.openxmlformats.org/officeDocument/2006/relationships/image" Target="../media/image83.emf"/><Relationship Id="rId7" Type="http://schemas.openxmlformats.org/officeDocument/2006/relationships/image" Target="../media/image74.emf"/><Relationship Id="rId12" Type="http://schemas.openxmlformats.org/officeDocument/2006/relationships/image" Target="../media/image79.emf"/><Relationship Id="rId2" Type="http://schemas.openxmlformats.org/officeDocument/2006/relationships/notesSlide" Target="../notesSlides/notesSlide8.xml"/><Relationship Id="rId16" Type="http://schemas.openxmlformats.org/officeDocument/2006/relationships/image" Target="../media/image80.emf"/><Relationship Id="rId1" Type="http://schemas.openxmlformats.org/officeDocument/2006/relationships/slideLayout" Target="../slideLayouts/slideLayout24.xml"/><Relationship Id="rId6" Type="http://schemas.openxmlformats.org/officeDocument/2006/relationships/image" Target="../media/image73.emf"/><Relationship Id="rId11" Type="http://schemas.openxmlformats.org/officeDocument/2006/relationships/image" Target="../media/image78.emf"/><Relationship Id="rId5" Type="http://schemas.openxmlformats.org/officeDocument/2006/relationships/image" Target="../media/image72.emf"/><Relationship Id="rId15" Type="http://schemas.openxmlformats.org/officeDocument/2006/relationships/image" Target="../media/image86.tiff"/><Relationship Id="rId10" Type="http://schemas.openxmlformats.org/officeDocument/2006/relationships/image" Target="../media/image77.emf"/><Relationship Id="rId4" Type="http://schemas.openxmlformats.org/officeDocument/2006/relationships/image" Target="../media/image71.emf"/><Relationship Id="rId9" Type="http://schemas.openxmlformats.org/officeDocument/2006/relationships/image" Target="../media/image76.emf"/><Relationship Id="rId14" Type="http://schemas.openxmlformats.org/officeDocument/2006/relationships/image" Target="../media/image85.svg"/></Relationships>
</file>

<file path=ppt/slides/_rels/slide2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94.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2.xml"/></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xml"/><Relationship Id="rId1" Type="http://schemas.openxmlformats.org/officeDocument/2006/relationships/slideLayout" Target="../slideLayouts/slideLayout94.xml"/><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png"/><Relationship Id="rId1" Type="http://schemas.openxmlformats.org/officeDocument/2006/relationships/slideLayout" Target="../slideLayouts/slideLayout63.xml"/><Relationship Id="rId6" Type="http://schemas.openxmlformats.org/officeDocument/2006/relationships/image" Target="../media/image108.jpeg"/><Relationship Id="rId5" Type="http://schemas.openxmlformats.org/officeDocument/2006/relationships/image" Target="../media/image107.jpe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8179AFD-0518-8869-D275-BFFDBEDA3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749"/>
            <a:ext cx="12246563" cy="69017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5,300+ Cyber Security Logo Stock Illustrations, Royalty-Free Vector  Graphics &amp; Clip Art - iStock">
            <a:extLst>
              <a:ext uri="{FF2B5EF4-FFF2-40B4-BE49-F238E27FC236}">
                <a16:creationId xmlns:a16="http://schemas.microsoft.com/office/drawing/2014/main" id="{2BF2D47A-8B02-9F97-58C2-D3847C5B50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572" y="1078219"/>
            <a:ext cx="5231568" cy="48502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FAF7A26E-C41B-A929-2F1A-8DB49677A395}"/>
              </a:ext>
            </a:extLst>
          </p:cNvPr>
          <p:cNvSpPr/>
          <p:nvPr/>
        </p:nvSpPr>
        <p:spPr>
          <a:xfrm>
            <a:off x="-17074" y="0"/>
            <a:ext cx="12280707" cy="6858000"/>
          </a:xfrm>
          <a:prstGeom prst="rect">
            <a:avLst/>
          </a:prstGeom>
          <a:solidFill>
            <a:srgbClr val="005AD7">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Obrázek 5" descr="Obsah obrázku Grafika, Písmo, logo, kruh">
            <a:extLst>
              <a:ext uri="{FF2B5EF4-FFF2-40B4-BE49-F238E27FC236}">
                <a16:creationId xmlns:a16="http://schemas.microsoft.com/office/drawing/2014/main" id="{5DCBF084-22CD-FEF5-63B5-E078E1E13D2F}"/>
              </a:ext>
            </a:extLst>
          </p:cNvPr>
          <p:cNvPicPr>
            <a:picLocks noChangeAspect="1"/>
          </p:cNvPicPr>
          <p:nvPr/>
        </p:nvPicPr>
        <p:blipFill>
          <a:blip r:embed="rId4">
            <a:alphaModFix/>
            <a:biLevel thresh="25000"/>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400000"/>
                    </a14:imgEffect>
                  </a14:imgLayer>
                </a14:imgProps>
              </a:ext>
            </a:extLst>
          </a:blip>
          <a:stretch>
            <a:fillRect/>
          </a:stretch>
        </p:blipFill>
        <p:spPr>
          <a:xfrm>
            <a:off x="1282342" y="2487248"/>
            <a:ext cx="4016905" cy="2134717"/>
          </a:xfrm>
          <a:prstGeom prst="rect">
            <a:avLst/>
          </a:prstGeom>
        </p:spPr>
      </p:pic>
      <p:sp>
        <p:nvSpPr>
          <p:cNvPr id="7" name="TextovéPole 6">
            <a:extLst>
              <a:ext uri="{FF2B5EF4-FFF2-40B4-BE49-F238E27FC236}">
                <a16:creationId xmlns:a16="http://schemas.microsoft.com/office/drawing/2014/main" id="{9E0B6485-5800-07D9-C903-99E01B6AC0B2}"/>
              </a:ext>
            </a:extLst>
          </p:cNvPr>
          <p:cNvSpPr txBox="1"/>
          <p:nvPr/>
        </p:nvSpPr>
        <p:spPr>
          <a:xfrm>
            <a:off x="1226078" y="4543431"/>
            <a:ext cx="5071324"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0" i="0" u="none" strike="noStrike" kern="1200" cap="none" spc="0" normalizeH="0" baseline="0" noProof="0" dirty="0">
                <a:ln>
                  <a:noFill/>
                </a:ln>
                <a:solidFill>
                  <a:srgbClr val="F3F3F3"/>
                </a:solidFill>
                <a:effectLst/>
                <a:uLnTx/>
                <a:uFillTx/>
                <a:latin typeface="Calibri" panose="020F0502020204030204" pitchFamily="34" charset="0"/>
                <a:ea typeface="+mn-ea"/>
                <a:cs typeface="Calibri" panose="020F0502020204030204" pitchFamily="34" charset="0"/>
              </a:rPr>
              <a:t>Jan Brejcha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0" i="0" u="none" strike="noStrike" kern="1200" cap="none" spc="0" normalizeH="0" baseline="0" noProof="0" dirty="0">
                <a:ln>
                  <a:noFill/>
                </a:ln>
                <a:solidFill>
                  <a:srgbClr val="F3F3F3"/>
                </a:solidFill>
                <a:effectLst/>
                <a:uLnTx/>
                <a:uFillTx/>
                <a:latin typeface="Calibri" panose="020F0502020204030204" pitchFamily="34" charset="0"/>
                <a:ea typeface="+mn-ea"/>
                <a:cs typeface="Calibri" panose="020F0502020204030204" pitchFamily="34" charset="0"/>
              </a:rPr>
              <a:t>Sales Innovation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0" i="0" u="none" strike="noStrike" kern="1200" cap="none" spc="0" normalizeH="0" baseline="0" noProof="0" dirty="0">
                <a:ln>
                  <a:noFill/>
                </a:ln>
                <a:solidFill>
                  <a:srgbClr val="F3F3F3"/>
                </a:solidFill>
                <a:effectLst/>
                <a:uLnTx/>
                <a:uFillTx/>
                <a:latin typeface="Calibri" panose="020F0502020204030204" pitchFamily="34" charset="0"/>
                <a:ea typeface="+mn-ea"/>
                <a:cs typeface="Calibri" panose="020F0502020204030204" pitchFamily="34" charset="0"/>
              </a:rPr>
              <a:t>awin IT, s. r. o.</a:t>
            </a:r>
          </a:p>
        </p:txBody>
      </p:sp>
      <p:pic>
        <p:nvPicPr>
          <p:cNvPr id="1034" name="Picture 10" descr="Cybersecurity as a Service Delivered | Sophos">
            <a:extLst>
              <a:ext uri="{FF2B5EF4-FFF2-40B4-BE49-F238E27FC236}">
                <a16:creationId xmlns:a16="http://schemas.microsoft.com/office/drawing/2014/main" id="{D06961DD-9E0D-07DB-0100-06E684A3C392}"/>
              </a:ext>
            </a:extLst>
          </p:cNvPr>
          <p:cNvPicPr>
            <a:picLocks noChangeAspect="1" noChangeArrowheads="1"/>
          </p:cNvPicPr>
          <p:nvPr/>
        </p:nvPicPr>
        <p:blipFill>
          <a:blip r:embed="rId6">
            <a:biLevel thresh="25000"/>
            <a:extLst>
              <a:ext uri="{28A0092B-C50C-407E-A947-70E740481C1C}">
                <a14:useLocalDpi xmlns:a14="http://schemas.microsoft.com/office/drawing/2010/main" val="0"/>
              </a:ext>
            </a:extLst>
          </a:blip>
          <a:srcRect/>
          <a:stretch>
            <a:fillRect/>
          </a:stretch>
        </p:blipFill>
        <p:spPr bwMode="auto">
          <a:xfrm>
            <a:off x="6496326" y="3175923"/>
            <a:ext cx="4538663" cy="75736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6425F473-B1E8-5B78-0674-4A3F68CFB757}"/>
              </a:ext>
            </a:extLst>
          </p:cNvPr>
          <p:cNvSpPr txBox="1"/>
          <p:nvPr/>
        </p:nvSpPr>
        <p:spPr>
          <a:xfrm>
            <a:off x="2202426" y="825910"/>
            <a:ext cx="8287397" cy="830997"/>
          </a:xfrm>
          <a:prstGeom prst="rect">
            <a:avLst/>
          </a:prstGeom>
          <a:noFill/>
        </p:spPr>
        <p:txBody>
          <a:bodyPr wrap="none" rtlCol="0">
            <a:spAutoFit/>
          </a:bodyPr>
          <a:lstStyle/>
          <a:p>
            <a:pPr algn="l"/>
            <a:r>
              <a:rPr lang="cs-CZ" sz="4800" dirty="0">
                <a:solidFill>
                  <a:schemeClr val="bg1"/>
                </a:solidFill>
              </a:rPr>
              <a:t>Ekosystém kybernetické ochrany</a:t>
            </a:r>
          </a:p>
        </p:txBody>
      </p:sp>
    </p:spTree>
    <p:extLst>
      <p:ext uri="{BB962C8B-B14F-4D97-AF65-F5344CB8AC3E}">
        <p14:creationId xmlns:p14="http://schemas.microsoft.com/office/powerpoint/2010/main" val="297590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2.96296E-6 L -0.00117 -0.31135 " pathEditMode="relative" rAng="0" ptsTypes="AA">
                                      <p:cBhvr>
                                        <p:cTn id="6" dur="2000" fill="hold"/>
                                        <p:tgtEl>
                                          <p:spTgt spid="6"/>
                                        </p:tgtEl>
                                        <p:attrNameLst>
                                          <p:attrName>ppt_x</p:attrName>
                                          <p:attrName>ppt_y</p:attrName>
                                        </p:attrNameLst>
                                      </p:cBhvr>
                                      <p:rCtr x="-65" y="-15579"/>
                                    </p:animMotion>
                                  </p:childTnLst>
                                </p:cTn>
                              </p:par>
                              <p:par>
                                <p:cTn id="7" presetID="42" presetClass="path" presetSubtype="0" accel="50000" decel="50000" fill="hold" grpId="0" nodeType="withEffect">
                                  <p:stCondLst>
                                    <p:cond delay="0"/>
                                  </p:stCondLst>
                                  <p:childTnLst>
                                    <p:animMotion origin="layout" path="M -3.54167E-6 4.07407E-6 L -3.54167E-6 0.39328 " pathEditMode="relative" rAng="0" ptsTypes="AA">
                                      <p:cBhvr>
                                        <p:cTn id="8" dur="2000" fill="hold"/>
                                        <p:tgtEl>
                                          <p:spTgt spid="7"/>
                                        </p:tgtEl>
                                        <p:attrNameLst>
                                          <p:attrName>ppt_x</p:attrName>
                                          <p:attrName>ppt_y</p:attrName>
                                        </p:attrNameLst>
                                      </p:cBhvr>
                                      <p:rCtr x="0" y="19653"/>
                                    </p:animMotion>
                                  </p:childTnLst>
                                </p:cTn>
                              </p:par>
                              <p:par>
                                <p:cTn id="9" presetID="42" presetClass="path" presetSubtype="0" accel="50000" decel="50000" fill="hold" nodeType="withEffect">
                                  <p:stCondLst>
                                    <p:cond delay="0"/>
                                  </p:stCondLst>
                                  <p:childTnLst>
                                    <p:animMotion origin="layout" path="M -2.08333E-7 2.96296E-6 L 0.73047 0.00764 " pathEditMode="relative" rAng="0" ptsTypes="AA">
                                      <p:cBhvr>
                                        <p:cTn id="10" dur="2000" fill="hold"/>
                                        <p:tgtEl>
                                          <p:spTgt spid="1034"/>
                                        </p:tgtEl>
                                        <p:attrNameLst>
                                          <p:attrName>ppt_x</p:attrName>
                                          <p:attrName>ppt_y</p:attrName>
                                        </p:attrNameLst>
                                      </p:cBhvr>
                                      <p:rCtr x="36523" y="370"/>
                                    </p:animMotion>
                                  </p:childTnLst>
                                </p:cTn>
                              </p:par>
                              <p:par>
                                <p:cTn id="11" presetID="10" presetClass="exit" presetSubtype="0" fill="hold" nodeType="withEffect">
                                  <p:stCondLst>
                                    <p:cond delay="0"/>
                                  </p:stCondLst>
                                  <p:childTnLst>
                                    <p:animEffect transition="out" filter="fade">
                                      <p:cBhvr>
                                        <p:cTn id="12" dur="1000"/>
                                        <p:tgtEl>
                                          <p:spTgt spid="3076"/>
                                        </p:tgtEl>
                                      </p:cBhvr>
                                    </p:animEffect>
                                    <p:set>
                                      <p:cBhvr>
                                        <p:cTn id="13" dur="1" fill="hold">
                                          <p:stCondLst>
                                            <p:cond delay="999"/>
                                          </p:stCondLst>
                                        </p:cTn>
                                        <p:tgtEl>
                                          <p:spTgt spid="3076"/>
                                        </p:tgtEl>
                                        <p:attrNameLst>
                                          <p:attrName>style.visibility</p:attrName>
                                        </p:attrNameLst>
                                      </p:cBhvr>
                                      <p:to>
                                        <p:strVal val="hidden"/>
                                      </p:to>
                                    </p:set>
                                  </p:childTnLst>
                                </p:cTn>
                              </p:par>
                              <p:par>
                                <p:cTn id="14" presetID="2" presetClass="exit" presetSubtype="1" fill="hold" grpId="0" nodeType="withEffect">
                                  <p:stCondLst>
                                    <p:cond delay="0"/>
                                  </p:stCondLst>
                                  <p:childTnLst>
                                    <p:anim calcmode="lin" valueType="num">
                                      <p:cBhvr additive="base">
                                        <p:cTn id="15" dur="1000"/>
                                        <p:tgtEl>
                                          <p:spTgt spid="2"/>
                                        </p:tgtEl>
                                        <p:attrNameLst>
                                          <p:attrName>ppt_x</p:attrName>
                                        </p:attrNameLst>
                                      </p:cBhvr>
                                      <p:tavLst>
                                        <p:tav tm="0">
                                          <p:val>
                                            <p:strVal val="ppt_x"/>
                                          </p:val>
                                        </p:tav>
                                        <p:tav tm="100000">
                                          <p:val>
                                            <p:strVal val="ppt_x"/>
                                          </p:val>
                                        </p:tav>
                                      </p:tavLst>
                                    </p:anim>
                                    <p:anim calcmode="lin" valueType="num">
                                      <p:cBhvr additive="base">
                                        <p:cTn id="16" dur="1000"/>
                                        <p:tgtEl>
                                          <p:spTgt spid="2"/>
                                        </p:tgtEl>
                                        <p:attrNameLst>
                                          <p:attrName>ppt_y</p:attrName>
                                        </p:attrNameLst>
                                      </p:cBhvr>
                                      <p:tavLst>
                                        <p:tav tm="0">
                                          <p:val>
                                            <p:strVal val="ppt_y"/>
                                          </p:val>
                                        </p:tav>
                                        <p:tav tm="100000">
                                          <p:val>
                                            <p:strVal val="0-ppt_h/2"/>
                                          </p:val>
                                        </p:tav>
                                      </p:tavLst>
                                    </p:anim>
                                    <p:set>
                                      <p:cBhvr>
                                        <p:cTn id="17"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DECC076-2B13-5B49-A4FB-4142A21F5000}"/>
              </a:ext>
            </a:extLst>
          </p:cNvPr>
          <p:cNvSpPr/>
          <p:nvPr/>
        </p:nvSpPr>
        <p:spPr>
          <a:xfrm>
            <a:off x="420132" y="1810513"/>
            <a:ext cx="2623217" cy="3127249"/>
          </a:xfrm>
          <a:prstGeom prst="rect">
            <a:avLst/>
          </a:prstGeom>
          <a:gradFill flip="none" rotWithShape="1">
            <a:gsLst>
              <a:gs pos="0">
                <a:srgbClr val="001021">
                  <a:alpha val="0"/>
                </a:srgbClr>
              </a:gs>
              <a:gs pos="35989">
                <a:srgbClr val="001021">
                  <a:alpha val="76000"/>
                </a:srgbClr>
              </a:gs>
              <a:gs pos="54000">
                <a:srgbClr val="001021">
                  <a:alpha val="78000"/>
                </a:srgbClr>
              </a:gs>
              <a:gs pos="81000">
                <a:srgbClr val="00102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srgbClr val="FFFFFF"/>
              </a:solidFill>
              <a:latin typeface="Calibri" panose="020F0502020204030204"/>
              <a:sym typeface="Arial"/>
            </a:endParaRPr>
          </a:p>
        </p:txBody>
      </p:sp>
      <p:sp>
        <p:nvSpPr>
          <p:cNvPr id="22" name="Rectangle 21">
            <a:extLst>
              <a:ext uri="{FF2B5EF4-FFF2-40B4-BE49-F238E27FC236}">
                <a16:creationId xmlns:a16="http://schemas.microsoft.com/office/drawing/2014/main" id="{38251B10-7020-4719-AE12-38F03DBE88DD}"/>
              </a:ext>
            </a:extLst>
          </p:cNvPr>
          <p:cNvSpPr/>
          <p:nvPr/>
        </p:nvSpPr>
        <p:spPr>
          <a:xfrm>
            <a:off x="3315618" y="1810801"/>
            <a:ext cx="2623217" cy="3127249"/>
          </a:xfrm>
          <a:prstGeom prst="rect">
            <a:avLst/>
          </a:prstGeom>
          <a:gradFill flip="none" rotWithShape="1">
            <a:gsLst>
              <a:gs pos="0">
                <a:srgbClr val="001021">
                  <a:alpha val="0"/>
                </a:srgbClr>
              </a:gs>
              <a:gs pos="35989">
                <a:srgbClr val="001021">
                  <a:alpha val="76000"/>
                </a:srgbClr>
              </a:gs>
              <a:gs pos="54000">
                <a:srgbClr val="001021">
                  <a:alpha val="78000"/>
                </a:srgbClr>
              </a:gs>
              <a:gs pos="81000">
                <a:srgbClr val="00102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srgbClr val="FFFFFF"/>
              </a:solidFill>
              <a:latin typeface="Calibri" panose="020F0502020204030204"/>
              <a:sym typeface="Arial"/>
            </a:endParaRPr>
          </a:p>
        </p:txBody>
      </p:sp>
      <p:sp>
        <p:nvSpPr>
          <p:cNvPr id="23" name="Rectangle 22">
            <a:extLst>
              <a:ext uri="{FF2B5EF4-FFF2-40B4-BE49-F238E27FC236}">
                <a16:creationId xmlns:a16="http://schemas.microsoft.com/office/drawing/2014/main" id="{545AD41A-79AF-4F1E-BF28-215B37250A9A}"/>
              </a:ext>
            </a:extLst>
          </p:cNvPr>
          <p:cNvSpPr/>
          <p:nvPr/>
        </p:nvSpPr>
        <p:spPr>
          <a:xfrm>
            <a:off x="6253169" y="1810513"/>
            <a:ext cx="2623217" cy="3127249"/>
          </a:xfrm>
          <a:prstGeom prst="rect">
            <a:avLst/>
          </a:prstGeom>
          <a:gradFill flip="none" rotWithShape="1">
            <a:gsLst>
              <a:gs pos="0">
                <a:srgbClr val="001021">
                  <a:alpha val="0"/>
                </a:srgbClr>
              </a:gs>
              <a:gs pos="35989">
                <a:srgbClr val="001021">
                  <a:alpha val="76000"/>
                </a:srgbClr>
              </a:gs>
              <a:gs pos="54000">
                <a:srgbClr val="001021">
                  <a:alpha val="78000"/>
                </a:srgbClr>
              </a:gs>
              <a:gs pos="81000">
                <a:srgbClr val="00102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srgbClr val="FFFFFF"/>
              </a:solidFill>
              <a:latin typeface="Calibri" panose="020F0502020204030204"/>
              <a:sym typeface="Arial"/>
            </a:endParaRPr>
          </a:p>
        </p:txBody>
      </p:sp>
      <p:sp>
        <p:nvSpPr>
          <p:cNvPr id="24" name="Rectangle 23">
            <a:extLst>
              <a:ext uri="{FF2B5EF4-FFF2-40B4-BE49-F238E27FC236}">
                <a16:creationId xmlns:a16="http://schemas.microsoft.com/office/drawing/2014/main" id="{4607E9B6-0952-402F-97BC-5D97D15585A9}"/>
              </a:ext>
            </a:extLst>
          </p:cNvPr>
          <p:cNvSpPr/>
          <p:nvPr/>
        </p:nvSpPr>
        <p:spPr>
          <a:xfrm>
            <a:off x="9148654" y="1810513"/>
            <a:ext cx="2623217" cy="3127249"/>
          </a:xfrm>
          <a:prstGeom prst="rect">
            <a:avLst/>
          </a:prstGeom>
          <a:gradFill flip="none" rotWithShape="1">
            <a:gsLst>
              <a:gs pos="0">
                <a:srgbClr val="001021">
                  <a:alpha val="0"/>
                </a:srgbClr>
              </a:gs>
              <a:gs pos="35989">
                <a:srgbClr val="001021">
                  <a:alpha val="76000"/>
                </a:srgbClr>
              </a:gs>
              <a:gs pos="54000">
                <a:srgbClr val="001021">
                  <a:alpha val="78000"/>
                </a:srgbClr>
              </a:gs>
              <a:gs pos="81000">
                <a:srgbClr val="00102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srgbClr val="FFFFFF"/>
              </a:solidFill>
              <a:latin typeface="Calibri" panose="020F0502020204030204"/>
              <a:sym typeface="Arial"/>
            </a:endParaRPr>
          </a:p>
        </p:txBody>
      </p:sp>
      <p:pic>
        <p:nvPicPr>
          <p:cNvPr id="29" name="Picture 28">
            <a:extLst>
              <a:ext uri="{FF2B5EF4-FFF2-40B4-BE49-F238E27FC236}">
                <a16:creationId xmlns:a16="http://schemas.microsoft.com/office/drawing/2014/main" id="{A5B99BD0-CB0C-4866-9CE8-1E909102907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210561" y="2494017"/>
            <a:ext cx="1042356" cy="1042356"/>
          </a:xfrm>
          <a:prstGeom prst="rect">
            <a:avLst/>
          </a:prstGeom>
        </p:spPr>
      </p:pic>
      <p:sp>
        <p:nvSpPr>
          <p:cNvPr id="30" name="Content Placeholder 5">
            <a:extLst>
              <a:ext uri="{FF2B5EF4-FFF2-40B4-BE49-F238E27FC236}">
                <a16:creationId xmlns:a16="http://schemas.microsoft.com/office/drawing/2014/main" id="{92CB91AD-3662-4F48-9695-39B9D85FBD9D}"/>
              </a:ext>
            </a:extLst>
          </p:cNvPr>
          <p:cNvSpPr txBox="1">
            <a:spLocks/>
          </p:cNvSpPr>
          <p:nvPr/>
        </p:nvSpPr>
        <p:spPr>
          <a:xfrm>
            <a:off x="420132" y="3949200"/>
            <a:ext cx="2623217" cy="1591056"/>
          </a:xfrm>
          <a:prstGeom prst="rect">
            <a:avLst/>
          </a:prstGeom>
        </p:spPr>
        <p:txBody>
          <a:bodyPr>
            <a:noAutofit/>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914377">
              <a:buClr>
                <a:srgbClr val="005BB5"/>
              </a:buClr>
              <a:buNone/>
              <a:defRPr/>
            </a:pPr>
            <a:r>
              <a:rPr lang="cs-CZ" sz="2000" dirty="0">
                <a:solidFill>
                  <a:srgbClr val="FFFFFF"/>
                </a:solidFill>
                <a:latin typeface="Sophos Sans Light" pitchFamily="2" charset="0"/>
                <a:sym typeface="Arial"/>
              </a:rPr>
              <a:t>Známé</a:t>
            </a:r>
          </a:p>
          <a:p>
            <a:pPr marL="0" indent="0" algn="ctr" defTabSz="914377">
              <a:buClr>
                <a:srgbClr val="005BB5"/>
              </a:buClr>
              <a:buNone/>
              <a:defRPr/>
            </a:pPr>
            <a:r>
              <a:rPr lang="cs-CZ" sz="2000" dirty="0">
                <a:solidFill>
                  <a:srgbClr val="FFFFFF"/>
                </a:solidFill>
                <a:latin typeface="Sophos Sans Light" pitchFamily="2" charset="0"/>
                <a:sym typeface="Arial"/>
              </a:rPr>
              <a:t>hrozby</a:t>
            </a:r>
            <a:endParaRPr lang="en-US" sz="2000" dirty="0">
              <a:solidFill>
                <a:srgbClr val="FFFFFF"/>
              </a:solidFill>
              <a:latin typeface="Sophos Sans Light" pitchFamily="2" charset="0"/>
              <a:sym typeface="Arial"/>
            </a:endParaRPr>
          </a:p>
        </p:txBody>
      </p:sp>
      <p:pic>
        <p:nvPicPr>
          <p:cNvPr id="31" name="Picture 30">
            <a:extLst>
              <a:ext uri="{FF2B5EF4-FFF2-40B4-BE49-F238E27FC236}">
                <a16:creationId xmlns:a16="http://schemas.microsoft.com/office/drawing/2014/main" id="{A77C7D55-0210-4778-9612-FADC12D8E5E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Lst>
          </a:blip>
          <a:stretch>
            <a:fillRect/>
          </a:stretch>
        </p:blipFill>
        <p:spPr>
          <a:xfrm>
            <a:off x="4091573" y="2622343"/>
            <a:ext cx="1051192" cy="1051192"/>
          </a:xfrm>
          <a:prstGeom prst="rect">
            <a:avLst/>
          </a:prstGeom>
        </p:spPr>
      </p:pic>
      <p:sp>
        <p:nvSpPr>
          <p:cNvPr id="33" name="Content Placeholder 5">
            <a:extLst>
              <a:ext uri="{FF2B5EF4-FFF2-40B4-BE49-F238E27FC236}">
                <a16:creationId xmlns:a16="http://schemas.microsoft.com/office/drawing/2014/main" id="{BD788EC6-AD31-4763-A282-D80AE7C17929}"/>
              </a:ext>
            </a:extLst>
          </p:cNvPr>
          <p:cNvSpPr txBox="1">
            <a:spLocks/>
          </p:cNvSpPr>
          <p:nvPr/>
        </p:nvSpPr>
        <p:spPr>
          <a:xfrm>
            <a:off x="3305561" y="3947495"/>
            <a:ext cx="2623217" cy="1591056"/>
          </a:xfrm>
          <a:prstGeom prst="rect">
            <a:avLst/>
          </a:prstGeom>
        </p:spPr>
        <p:txBody>
          <a:bodyPr>
            <a:noAutofit/>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914377">
              <a:buClr>
                <a:srgbClr val="005BB5"/>
              </a:buClr>
              <a:buNone/>
              <a:defRPr/>
            </a:pPr>
            <a:r>
              <a:rPr lang="en-GB" sz="2000" dirty="0" err="1">
                <a:solidFill>
                  <a:srgbClr val="FFFFFF"/>
                </a:solidFill>
                <a:latin typeface="Sophos Sans Light" pitchFamily="2" charset="0"/>
                <a:sym typeface="Arial"/>
              </a:rPr>
              <a:t>Neznámé</a:t>
            </a:r>
            <a:r>
              <a:rPr lang="en-GB" sz="2000" dirty="0">
                <a:solidFill>
                  <a:srgbClr val="FFFFFF"/>
                </a:solidFill>
                <a:latin typeface="Sophos Sans Light" pitchFamily="2" charset="0"/>
                <a:sym typeface="Arial"/>
              </a:rPr>
              <a:t> </a:t>
            </a:r>
            <a:r>
              <a:rPr lang="en-GB" sz="2000" dirty="0" err="1">
                <a:solidFill>
                  <a:srgbClr val="FFFFFF"/>
                </a:solidFill>
                <a:latin typeface="Sophos Sans Light" pitchFamily="2" charset="0"/>
                <a:sym typeface="Arial"/>
              </a:rPr>
              <a:t>spustitelné</a:t>
            </a:r>
            <a:r>
              <a:rPr lang="en-GB" sz="2000" dirty="0">
                <a:solidFill>
                  <a:srgbClr val="FFFFFF"/>
                </a:solidFill>
                <a:latin typeface="Sophos Sans Light" pitchFamily="2" charset="0"/>
                <a:sym typeface="Arial"/>
              </a:rPr>
              <a:t> </a:t>
            </a:r>
            <a:r>
              <a:rPr lang="en-GB" sz="2000" dirty="0" err="1">
                <a:solidFill>
                  <a:srgbClr val="FFFFFF"/>
                </a:solidFill>
                <a:latin typeface="Sophos Sans Light" pitchFamily="2" charset="0"/>
                <a:sym typeface="Arial"/>
              </a:rPr>
              <a:t>soubory</a:t>
            </a:r>
            <a:endParaRPr lang="en-US" sz="2000" dirty="0">
              <a:solidFill>
                <a:srgbClr val="FFFFFF"/>
              </a:solidFill>
              <a:latin typeface="Sophos Sans Light" pitchFamily="2" charset="0"/>
              <a:sym typeface="Arial"/>
            </a:endParaRPr>
          </a:p>
        </p:txBody>
      </p:sp>
      <p:pic>
        <p:nvPicPr>
          <p:cNvPr id="34" name="Picture 33">
            <a:extLst>
              <a:ext uri="{FF2B5EF4-FFF2-40B4-BE49-F238E27FC236}">
                <a16:creationId xmlns:a16="http://schemas.microsoft.com/office/drawing/2014/main" id="{8F6B4BBD-2D64-45F9-B513-DE4289003BA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6749553" y="2702061"/>
            <a:ext cx="1630447" cy="891755"/>
          </a:xfrm>
          <a:prstGeom prst="rect">
            <a:avLst/>
          </a:prstGeom>
        </p:spPr>
      </p:pic>
      <p:pic>
        <p:nvPicPr>
          <p:cNvPr id="35" name="Picture 34">
            <a:extLst>
              <a:ext uri="{FF2B5EF4-FFF2-40B4-BE49-F238E27FC236}">
                <a16:creationId xmlns:a16="http://schemas.microsoft.com/office/drawing/2014/main" id="{C7CBE206-5832-4AF0-BD55-ABCB6084E3F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Lst>
          </a:blip>
          <a:stretch>
            <a:fillRect/>
          </a:stretch>
        </p:blipFill>
        <p:spPr>
          <a:xfrm>
            <a:off x="9963348" y="2655442"/>
            <a:ext cx="1018093" cy="1018093"/>
          </a:xfrm>
          <a:prstGeom prst="rect">
            <a:avLst/>
          </a:prstGeom>
        </p:spPr>
      </p:pic>
      <p:sp>
        <p:nvSpPr>
          <p:cNvPr id="36" name="Content Placeholder 5">
            <a:extLst>
              <a:ext uri="{FF2B5EF4-FFF2-40B4-BE49-F238E27FC236}">
                <a16:creationId xmlns:a16="http://schemas.microsoft.com/office/drawing/2014/main" id="{F0AD68FE-0616-41F2-A278-51015407C3A8}"/>
              </a:ext>
            </a:extLst>
          </p:cNvPr>
          <p:cNvSpPr txBox="1">
            <a:spLocks/>
          </p:cNvSpPr>
          <p:nvPr/>
        </p:nvSpPr>
        <p:spPr>
          <a:xfrm>
            <a:off x="6263226" y="3949200"/>
            <a:ext cx="2623217" cy="1591056"/>
          </a:xfrm>
          <a:prstGeom prst="rect">
            <a:avLst/>
          </a:prstGeom>
        </p:spPr>
        <p:txBody>
          <a:bodyPr>
            <a:noAutofit/>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914377">
              <a:buClr>
                <a:srgbClr val="005BB5"/>
              </a:buClr>
              <a:buNone/>
              <a:defRPr/>
            </a:pPr>
            <a:r>
              <a:rPr lang="en-GB" sz="2000">
                <a:solidFill>
                  <a:srgbClr val="FFFFFF"/>
                </a:solidFill>
                <a:latin typeface="Sophos Sans Light" pitchFamily="2" charset="0"/>
                <a:sym typeface="Arial"/>
              </a:rPr>
              <a:t>Ransomware</a:t>
            </a:r>
            <a:endParaRPr lang="en-US" sz="2000">
              <a:solidFill>
                <a:srgbClr val="FFFFFF"/>
              </a:solidFill>
              <a:latin typeface="Sophos Sans Light" pitchFamily="2" charset="0"/>
              <a:sym typeface="Arial"/>
            </a:endParaRPr>
          </a:p>
        </p:txBody>
      </p:sp>
      <p:sp>
        <p:nvSpPr>
          <p:cNvPr id="38" name="Content Placeholder 5">
            <a:extLst>
              <a:ext uri="{FF2B5EF4-FFF2-40B4-BE49-F238E27FC236}">
                <a16:creationId xmlns:a16="http://schemas.microsoft.com/office/drawing/2014/main" id="{38D84EBC-D548-4D73-B40B-0890EF299304}"/>
              </a:ext>
            </a:extLst>
          </p:cNvPr>
          <p:cNvSpPr txBox="1">
            <a:spLocks/>
          </p:cNvSpPr>
          <p:nvPr/>
        </p:nvSpPr>
        <p:spPr>
          <a:xfrm>
            <a:off x="9138597" y="3949200"/>
            <a:ext cx="2623217" cy="1591056"/>
          </a:xfrm>
          <a:prstGeom prst="rect">
            <a:avLst/>
          </a:prstGeom>
        </p:spPr>
        <p:txBody>
          <a:bodyPr>
            <a:noAutofit/>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914377">
              <a:buClr>
                <a:srgbClr val="005BB5"/>
              </a:buClr>
              <a:buNone/>
              <a:defRPr/>
            </a:pPr>
            <a:r>
              <a:rPr lang="en-GB" sz="2000" dirty="0">
                <a:solidFill>
                  <a:srgbClr val="FFFFFF"/>
                </a:solidFill>
                <a:latin typeface="Sophos Sans Light" pitchFamily="2" charset="0"/>
                <a:sym typeface="Arial"/>
              </a:rPr>
              <a:t>Exploits</a:t>
            </a:r>
            <a:br>
              <a:rPr lang="en-GB" sz="2000" dirty="0">
                <a:solidFill>
                  <a:srgbClr val="FFFFFF"/>
                </a:solidFill>
                <a:latin typeface="Sophos Sans Light" pitchFamily="2" charset="0"/>
                <a:sym typeface="Arial"/>
              </a:rPr>
            </a:br>
            <a:r>
              <a:rPr lang="cs-CZ" sz="2000" dirty="0">
                <a:solidFill>
                  <a:srgbClr val="FFFFFF"/>
                </a:solidFill>
                <a:latin typeface="Sophos Sans Light" pitchFamily="2" charset="0"/>
                <a:sym typeface="Arial"/>
              </a:rPr>
              <a:t>Ú</a:t>
            </a:r>
            <a:r>
              <a:rPr lang="en-GB" sz="2000" dirty="0" err="1">
                <a:solidFill>
                  <a:srgbClr val="FFFFFF"/>
                </a:solidFill>
                <a:latin typeface="Sophos Sans Light" pitchFamily="2" charset="0"/>
                <a:sym typeface="Arial"/>
              </a:rPr>
              <a:t>tok</a:t>
            </a:r>
            <a:r>
              <a:rPr lang="cs-CZ" sz="2000" dirty="0">
                <a:solidFill>
                  <a:srgbClr val="FFFFFF"/>
                </a:solidFill>
                <a:latin typeface="Sophos Sans Light" pitchFamily="2" charset="0"/>
                <a:sym typeface="Arial"/>
              </a:rPr>
              <a:t>y</a:t>
            </a:r>
            <a:r>
              <a:rPr lang="en-GB" sz="2000" dirty="0">
                <a:solidFill>
                  <a:srgbClr val="FFFFFF"/>
                </a:solidFill>
                <a:latin typeface="Sophos Sans Light" pitchFamily="2" charset="0"/>
                <a:sym typeface="Arial"/>
              </a:rPr>
              <a:t> bez </a:t>
            </a:r>
            <a:r>
              <a:rPr lang="en-GB" sz="2000" dirty="0" err="1">
                <a:solidFill>
                  <a:srgbClr val="FFFFFF"/>
                </a:solidFill>
                <a:latin typeface="Sophos Sans Light" pitchFamily="2" charset="0"/>
                <a:sym typeface="Arial"/>
              </a:rPr>
              <a:t>souborů</a:t>
            </a:r>
            <a:endParaRPr lang="en-US" sz="2000" dirty="0">
              <a:solidFill>
                <a:srgbClr val="FFFFFF"/>
              </a:solidFill>
              <a:latin typeface="Sophos Sans Light" pitchFamily="2" charset="0"/>
              <a:sym typeface="Arial"/>
            </a:endParaRPr>
          </a:p>
        </p:txBody>
      </p:sp>
      <p:pic>
        <p:nvPicPr>
          <p:cNvPr id="43" name="Picture 42">
            <a:extLst>
              <a:ext uri="{FF2B5EF4-FFF2-40B4-BE49-F238E27FC236}">
                <a16:creationId xmlns:a16="http://schemas.microsoft.com/office/drawing/2014/main" id="{383AE945-B851-49C4-9FF8-777B28788A7F}"/>
              </a:ext>
            </a:extLst>
          </p:cNvPr>
          <p:cNvPicPr>
            <a:picLocks noChangeAspect="1"/>
          </p:cNvPicPr>
          <p:nvPr/>
        </p:nvPicPr>
        <p:blipFill>
          <a:blip r:embed="rId11"/>
          <a:stretch>
            <a:fillRect/>
          </a:stretch>
        </p:blipFill>
        <p:spPr>
          <a:xfrm>
            <a:off x="2656102" y="2847602"/>
            <a:ext cx="1052255" cy="1052255"/>
          </a:xfrm>
          <a:prstGeom prst="rect">
            <a:avLst/>
          </a:prstGeom>
        </p:spPr>
      </p:pic>
      <p:sp>
        <p:nvSpPr>
          <p:cNvPr id="37" name="Rectangle 36">
            <a:extLst>
              <a:ext uri="{FF2B5EF4-FFF2-40B4-BE49-F238E27FC236}">
                <a16:creationId xmlns:a16="http://schemas.microsoft.com/office/drawing/2014/main" id="{7608DF6A-1D65-4B46-8618-99A71353CA93}"/>
              </a:ext>
            </a:extLst>
          </p:cNvPr>
          <p:cNvSpPr/>
          <p:nvPr/>
        </p:nvSpPr>
        <p:spPr>
          <a:xfrm>
            <a:off x="407331" y="1808957"/>
            <a:ext cx="2641507" cy="531104"/>
          </a:xfrm>
          <a:prstGeom prst="rect">
            <a:avLst/>
          </a:prstGeom>
          <a:solidFill>
            <a:schemeClr val="tx1">
              <a:lumMod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srgbClr val="FFFFFF"/>
              </a:solidFill>
              <a:latin typeface="Calibri" panose="020F0502020204030204"/>
              <a:sym typeface="Arial"/>
            </a:endParaRPr>
          </a:p>
        </p:txBody>
      </p:sp>
      <p:pic>
        <p:nvPicPr>
          <p:cNvPr id="44" name="Picture 43">
            <a:extLst>
              <a:ext uri="{FF2B5EF4-FFF2-40B4-BE49-F238E27FC236}">
                <a16:creationId xmlns:a16="http://schemas.microsoft.com/office/drawing/2014/main" id="{CB6CD9DD-09CD-40F5-A2D9-1AB060FD9362}"/>
              </a:ext>
            </a:extLst>
          </p:cNvPr>
          <p:cNvPicPr>
            <a:picLocks noChangeAspect="1"/>
          </p:cNvPicPr>
          <p:nvPr/>
        </p:nvPicPr>
        <p:blipFill>
          <a:blip r:embed="rId11"/>
          <a:stretch>
            <a:fillRect/>
          </a:stretch>
        </p:blipFill>
        <p:spPr>
          <a:xfrm>
            <a:off x="5569874" y="2848010"/>
            <a:ext cx="1052255" cy="1052255"/>
          </a:xfrm>
          <a:prstGeom prst="rect">
            <a:avLst/>
          </a:prstGeom>
        </p:spPr>
      </p:pic>
      <p:pic>
        <p:nvPicPr>
          <p:cNvPr id="45" name="Picture 44">
            <a:extLst>
              <a:ext uri="{FF2B5EF4-FFF2-40B4-BE49-F238E27FC236}">
                <a16:creationId xmlns:a16="http://schemas.microsoft.com/office/drawing/2014/main" id="{C8011021-EB6D-49F7-B805-E74349065991}"/>
              </a:ext>
            </a:extLst>
          </p:cNvPr>
          <p:cNvPicPr>
            <a:picLocks noChangeAspect="1"/>
          </p:cNvPicPr>
          <p:nvPr/>
        </p:nvPicPr>
        <p:blipFill>
          <a:blip r:embed="rId11"/>
          <a:stretch>
            <a:fillRect/>
          </a:stretch>
        </p:blipFill>
        <p:spPr>
          <a:xfrm>
            <a:off x="8489138" y="2847602"/>
            <a:ext cx="1052255" cy="1052255"/>
          </a:xfrm>
          <a:prstGeom prst="rect">
            <a:avLst/>
          </a:prstGeom>
        </p:spPr>
      </p:pic>
      <p:sp>
        <p:nvSpPr>
          <p:cNvPr id="25" name="Content Placeholder 5">
            <a:extLst>
              <a:ext uri="{FF2B5EF4-FFF2-40B4-BE49-F238E27FC236}">
                <a16:creationId xmlns:a16="http://schemas.microsoft.com/office/drawing/2014/main" id="{9D52EA45-0EFA-4D1E-AE29-6117F60B833E}"/>
              </a:ext>
            </a:extLst>
          </p:cNvPr>
          <p:cNvSpPr txBox="1">
            <a:spLocks/>
          </p:cNvSpPr>
          <p:nvPr/>
        </p:nvSpPr>
        <p:spPr>
          <a:xfrm>
            <a:off x="407333" y="1883664"/>
            <a:ext cx="2623217" cy="1591056"/>
          </a:xfrm>
          <a:prstGeom prst="rect">
            <a:avLst/>
          </a:prstGeom>
        </p:spPr>
        <p:txBody>
          <a:bodyPr>
            <a:noAutofit/>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914377">
              <a:buClr>
                <a:srgbClr val="005BB5"/>
              </a:buClr>
              <a:buNone/>
              <a:defRPr/>
            </a:pPr>
            <a:r>
              <a:rPr lang="cs-CZ" sz="2000" b="1" dirty="0">
                <a:solidFill>
                  <a:srgbClr val="FF8300"/>
                </a:solidFill>
                <a:latin typeface="Sophos Sans Light" pitchFamily="2" charset="0"/>
                <a:sym typeface="Arial"/>
              </a:rPr>
              <a:t>Základní</a:t>
            </a:r>
            <a:endParaRPr lang="en-US" sz="2000" b="1" dirty="0">
              <a:solidFill>
                <a:srgbClr val="FF8300"/>
              </a:solidFill>
              <a:latin typeface="Sophos Sans Light" pitchFamily="2" charset="0"/>
              <a:sym typeface="Arial"/>
            </a:endParaRPr>
          </a:p>
        </p:txBody>
      </p:sp>
      <p:sp>
        <p:nvSpPr>
          <p:cNvPr id="39" name="Rectangle 38">
            <a:extLst>
              <a:ext uri="{FF2B5EF4-FFF2-40B4-BE49-F238E27FC236}">
                <a16:creationId xmlns:a16="http://schemas.microsoft.com/office/drawing/2014/main" id="{EA2CE01A-B5EE-4061-9F5E-26191439324D}"/>
              </a:ext>
            </a:extLst>
          </p:cNvPr>
          <p:cNvSpPr/>
          <p:nvPr/>
        </p:nvSpPr>
        <p:spPr>
          <a:xfrm>
            <a:off x="3302053" y="1811679"/>
            <a:ext cx="2641507" cy="531104"/>
          </a:xfrm>
          <a:prstGeom prst="rect">
            <a:avLst/>
          </a:prstGeom>
          <a:solidFill>
            <a:schemeClr val="tx1">
              <a:lumMod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srgbClr val="FFFFFF"/>
              </a:solidFill>
              <a:latin typeface="Calibri" panose="020F0502020204030204"/>
              <a:sym typeface="Arial"/>
            </a:endParaRPr>
          </a:p>
        </p:txBody>
      </p:sp>
      <p:sp>
        <p:nvSpPr>
          <p:cNvPr id="40" name="Rectangle 39">
            <a:extLst>
              <a:ext uri="{FF2B5EF4-FFF2-40B4-BE49-F238E27FC236}">
                <a16:creationId xmlns:a16="http://schemas.microsoft.com/office/drawing/2014/main" id="{C0B99D60-D75B-40C4-A8CF-DA7C641F0DFC}"/>
              </a:ext>
            </a:extLst>
          </p:cNvPr>
          <p:cNvSpPr/>
          <p:nvPr/>
        </p:nvSpPr>
        <p:spPr>
          <a:xfrm>
            <a:off x="6249892" y="1797095"/>
            <a:ext cx="2641507" cy="531104"/>
          </a:xfrm>
          <a:prstGeom prst="rect">
            <a:avLst/>
          </a:prstGeom>
          <a:solidFill>
            <a:schemeClr val="tx1">
              <a:lumMod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srgbClr val="FFFFFF"/>
              </a:solidFill>
              <a:latin typeface="Calibri" panose="020F0502020204030204"/>
              <a:sym typeface="Arial"/>
            </a:endParaRPr>
          </a:p>
        </p:txBody>
      </p:sp>
      <p:sp>
        <p:nvSpPr>
          <p:cNvPr id="26" name="Content Placeholder 5">
            <a:extLst>
              <a:ext uri="{FF2B5EF4-FFF2-40B4-BE49-F238E27FC236}">
                <a16:creationId xmlns:a16="http://schemas.microsoft.com/office/drawing/2014/main" id="{343379ED-AA80-4FAC-BBD4-02BAEEED22A4}"/>
              </a:ext>
            </a:extLst>
          </p:cNvPr>
          <p:cNvSpPr txBox="1">
            <a:spLocks/>
          </p:cNvSpPr>
          <p:nvPr/>
        </p:nvSpPr>
        <p:spPr>
          <a:xfrm>
            <a:off x="3305562" y="1882800"/>
            <a:ext cx="2623217" cy="1591056"/>
          </a:xfrm>
          <a:prstGeom prst="rect">
            <a:avLst/>
          </a:prstGeom>
        </p:spPr>
        <p:txBody>
          <a:bodyPr>
            <a:noAutofit/>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914377">
              <a:buClr>
                <a:srgbClr val="005BB5"/>
              </a:buClr>
              <a:buNone/>
              <a:defRPr/>
            </a:pPr>
            <a:r>
              <a:rPr lang="en-GB" sz="2000" b="1" dirty="0">
                <a:solidFill>
                  <a:srgbClr val="FF8300"/>
                </a:solidFill>
                <a:latin typeface="Sophos Sans Light" pitchFamily="2" charset="0"/>
                <a:sym typeface="Arial"/>
              </a:rPr>
              <a:t>Deep Learning</a:t>
            </a:r>
            <a:endParaRPr lang="en-US" sz="2000" b="1" dirty="0">
              <a:solidFill>
                <a:srgbClr val="FF8300"/>
              </a:solidFill>
              <a:latin typeface="Sophos Sans Light" pitchFamily="2" charset="0"/>
              <a:sym typeface="Arial"/>
            </a:endParaRPr>
          </a:p>
        </p:txBody>
      </p:sp>
      <p:sp>
        <p:nvSpPr>
          <p:cNvPr id="27" name="Content Placeholder 5">
            <a:extLst>
              <a:ext uri="{FF2B5EF4-FFF2-40B4-BE49-F238E27FC236}">
                <a16:creationId xmlns:a16="http://schemas.microsoft.com/office/drawing/2014/main" id="{D64007D0-E3B3-4726-95FA-0793C08369EF}"/>
              </a:ext>
            </a:extLst>
          </p:cNvPr>
          <p:cNvSpPr txBox="1">
            <a:spLocks/>
          </p:cNvSpPr>
          <p:nvPr/>
        </p:nvSpPr>
        <p:spPr>
          <a:xfrm>
            <a:off x="6258657" y="1882800"/>
            <a:ext cx="2623217" cy="1591056"/>
          </a:xfrm>
          <a:prstGeom prst="rect">
            <a:avLst/>
          </a:prstGeom>
        </p:spPr>
        <p:txBody>
          <a:bodyPr>
            <a:noAutofit/>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914377">
              <a:buClr>
                <a:srgbClr val="005BB5"/>
              </a:buClr>
              <a:buNone/>
              <a:defRPr/>
            </a:pPr>
            <a:r>
              <a:rPr lang="en-GB" sz="2000" b="1" dirty="0">
                <a:solidFill>
                  <a:srgbClr val="FF8300"/>
                </a:solidFill>
                <a:latin typeface="Sophos Sans Light" pitchFamily="2" charset="0"/>
                <a:sym typeface="Arial"/>
              </a:rPr>
              <a:t>Anti-ransomware</a:t>
            </a:r>
            <a:endParaRPr lang="en-US" sz="2000" b="1" dirty="0">
              <a:solidFill>
                <a:srgbClr val="FF8300"/>
              </a:solidFill>
              <a:latin typeface="Sophos Sans Light" pitchFamily="2" charset="0"/>
              <a:sym typeface="Arial"/>
            </a:endParaRPr>
          </a:p>
        </p:txBody>
      </p:sp>
      <p:sp>
        <p:nvSpPr>
          <p:cNvPr id="41" name="Rectangle 40">
            <a:extLst>
              <a:ext uri="{FF2B5EF4-FFF2-40B4-BE49-F238E27FC236}">
                <a16:creationId xmlns:a16="http://schemas.microsoft.com/office/drawing/2014/main" id="{90608619-92B9-4CC2-97C8-3E99A0114D3A}"/>
              </a:ext>
            </a:extLst>
          </p:cNvPr>
          <p:cNvSpPr/>
          <p:nvPr/>
        </p:nvSpPr>
        <p:spPr>
          <a:xfrm>
            <a:off x="9135869" y="1797095"/>
            <a:ext cx="2641507" cy="531104"/>
          </a:xfrm>
          <a:prstGeom prst="rect">
            <a:avLst/>
          </a:prstGeom>
          <a:solidFill>
            <a:schemeClr val="tx1">
              <a:lumMod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srgbClr val="FFFFFF"/>
              </a:solidFill>
              <a:latin typeface="Calibri" panose="020F0502020204030204"/>
              <a:sym typeface="Arial"/>
            </a:endParaRPr>
          </a:p>
        </p:txBody>
      </p:sp>
      <p:sp>
        <p:nvSpPr>
          <p:cNvPr id="28" name="Content Placeholder 5">
            <a:extLst>
              <a:ext uri="{FF2B5EF4-FFF2-40B4-BE49-F238E27FC236}">
                <a16:creationId xmlns:a16="http://schemas.microsoft.com/office/drawing/2014/main" id="{5046F141-106F-424E-B1A1-F592D2CB0BA3}"/>
              </a:ext>
            </a:extLst>
          </p:cNvPr>
          <p:cNvSpPr txBox="1">
            <a:spLocks/>
          </p:cNvSpPr>
          <p:nvPr/>
        </p:nvSpPr>
        <p:spPr>
          <a:xfrm>
            <a:off x="9156888" y="1882800"/>
            <a:ext cx="2623217" cy="1591056"/>
          </a:xfrm>
          <a:prstGeom prst="rect">
            <a:avLst/>
          </a:prstGeom>
        </p:spPr>
        <p:txBody>
          <a:bodyPr>
            <a:noAutofit/>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914377">
              <a:buClr>
                <a:srgbClr val="005BB5"/>
              </a:buClr>
              <a:buNone/>
              <a:defRPr/>
            </a:pPr>
            <a:r>
              <a:rPr lang="en-GB" sz="2000" b="1">
                <a:solidFill>
                  <a:srgbClr val="FF8300"/>
                </a:solidFill>
                <a:latin typeface="Sophos Sans Light" pitchFamily="2" charset="0"/>
                <a:sym typeface="Arial"/>
              </a:rPr>
              <a:t>Anti-exploit</a:t>
            </a:r>
            <a:endParaRPr lang="en-US" sz="2000" b="1">
              <a:solidFill>
                <a:srgbClr val="FF8300"/>
              </a:solidFill>
              <a:latin typeface="Sophos Sans Light" pitchFamily="2" charset="0"/>
              <a:sym typeface="Arial"/>
            </a:endParaRPr>
          </a:p>
        </p:txBody>
      </p:sp>
      <p:sp>
        <p:nvSpPr>
          <p:cNvPr id="5" name="TextovéPole 4">
            <a:extLst>
              <a:ext uri="{FF2B5EF4-FFF2-40B4-BE49-F238E27FC236}">
                <a16:creationId xmlns:a16="http://schemas.microsoft.com/office/drawing/2014/main" id="{67567517-88B7-24B7-87BA-BB34EC6D671D}"/>
              </a:ext>
            </a:extLst>
          </p:cNvPr>
          <p:cNvSpPr txBox="1"/>
          <p:nvPr/>
        </p:nvSpPr>
        <p:spPr>
          <a:xfrm>
            <a:off x="888263" y="532626"/>
            <a:ext cx="10723257" cy="830997"/>
          </a:xfrm>
          <a:prstGeom prst="rect">
            <a:avLst/>
          </a:prstGeom>
          <a:noFill/>
        </p:spPr>
        <p:txBody>
          <a:bodyPr wrap="none" rtlCol="0">
            <a:spAutoFit/>
          </a:bodyPr>
          <a:lstStyle/>
          <a:p>
            <a:r>
              <a:rPr lang="cs-CZ" sz="4800" dirty="0">
                <a:solidFill>
                  <a:schemeClr val="bg1"/>
                </a:solidFill>
              </a:rPr>
              <a:t>Vícevrstvá ochrana na koncových stanicích</a:t>
            </a:r>
          </a:p>
        </p:txBody>
      </p:sp>
    </p:spTree>
    <p:extLst>
      <p:ext uri="{BB962C8B-B14F-4D97-AF65-F5344CB8AC3E}">
        <p14:creationId xmlns:p14="http://schemas.microsoft.com/office/powerpoint/2010/main" val="57533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3053DA-1A63-47D4-BE6E-7DB61E7DABB2}"/>
              </a:ext>
            </a:extLst>
          </p:cNvPr>
          <p:cNvPicPr>
            <a:picLocks noChangeAspect="1"/>
          </p:cNvPicPr>
          <p:nvPr/>
        </p:nvPicPr>
        <p:blipFill rotWithShape="1">
          <a:blip r:embed="rId2">
            <a:extLst>
              <a:ext uri="{28A0092B-C50C-407E-A947-70E740481C1C}">
                <a14:useLocalDpi xmlns:a14="http://schemas.microsoft.com/office/drawing/2010/main" val="0"/>
              </a:ext>
            </a:extLst>
          </a:blip>
          <a:srcRect l="7424"/>
          <a:stretch/>
        </p:blipFill>
        <p:spPr>
          <a:xfrm>
            <a:off x="0" y="0"/>
            <a:ext cx="12150971" cy="6858000"/>
          </a:xfrm>
          <a:prstGeom prst="rect">
            <a:avLst/>
          </a:prstGeom>
        </p:spPr>
      </p:pic>
      <p:sp>
        <p:nvSpPr>
          <p:cNvPr id="4" name="Title 3">
            <a:extLst>
              <a:ext uri="{FF2B5EF4-FFF2-40B4-BE49-F238E27FC236}">
                <a16:creationId xmlns:a16="http://schemas.microsoft.com/office/drawing/2014/main" id="{97623FEB-4FAA-4555-B1B8-72C312FB05C7}"/>
              </a:ext>
            </a:extLst>
          </p:cNvPr>
          <p:cNvSpPr>
            <a:spLocks noGrp="1"/>
          </p:cNvSpPr>
          <p:nvPr>
            <p:ph type="ctrTitle"/>
          </p:nvPr>
        </p:nvSpPr>
        <p:spPr>
          <a:xfrm>
            <a:off x="461965" y="1807533"/>
            <a:ext cx="6835652" cy="2387600"/>
          </a:xfrm>
        </p:spPr>
        <p:txBody>
          <a:bodyPr/>
          <a:lstStyle/>
          <a:p>
            <a:r>
              <a:rPr lang="cs-CZ" dirty="0"/>
              <a:t>Sophos </a:t>
            </a:r>
            <a:br>
              <a:rPr lang="cs-CZ" dirty="0"/>
            </a:br>
            <a:r>
              <a:rPr lang="en-US" dirty="0"/>
              <a:t>Intercept X</a:t>
            </a:r>
          </a:p>
        </p:txBody>
      </p:sp>
    </p:spTree>
    <p:extLst>
      <p:ext uri="{BB962C8B-B14F-4D97-AF65-F5344CB8AC3E}">
        <p14:creationId xmlns:p14="http://schemas.microsoft.com/office/powerpoint/2010/main" val="241489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9">
            <a:extLst>
              <a:ext uri="{FF2B5EF4-FFF2-40B4-BE49-F238E27FC236}">
                <a16:creationId xmlns:a16="http://schemas.microsoft.com/office/drawing/2014/main" id="{7F43B481-1552-4442-906F-D219EA8199E9}"/>
              </a:ext>
            </a:extLst>
          </p:cNvPr>
          <p:cNvSpPr/>
          <p:nvPr/>
        </p:nvSpPr>
        <p:spPr>
          <a:xfrm>
            <a:off x="1" y="0"/>
            <a:ext cx="12191451" cy="6858000"/>
          </a:xfrm>
          <a:prstGeom prst="roundRect">
            <a:avLst>
              <a:gd name="adj" fmla="val 0"/>
            </a:avLst>
          </a:prstGeom>
          <a:solidFill>
            <a:srgbClr val="0D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sym typeface="Arial"/>
            </a:endParaRPr>
          </a:p>
        </p:txBody>
      </p:sp>
      <p:pic>
        <p:nvPicPr>
          <p:cNvPr id="6" name="Picture 5">
            <a:extLst>
              <a:ext uri="{FF2B5EF4-FFF2-40B4-BE49-F238E27FC236}">
                <a16:creationId xmlns:a16="http://schemas.microsoft.com/office/drawing/2014/main" id="{F534C819-2C98-4372-B1B9-9BDC17CCB0BE}"/>
              </a:ext>
            </a:extLst>
          </p:cNvPr>
          <p:cNvPicPr>
            <a:picLocks noChangeAspect="1"/>
          </p:cNvPicPr>
          <p:nvPr/>
        </p:nvPicPr>
        <p:blipFill rotWithShape="1">
          <a:blip r:embed="rId3"/>
          <a:srcRect l="11450"/>
          <a:stretch/>
        </p:blipFill>
        <p:spPr>
          <a:xfrm>
            <a:off x="2" y="1867797"/>
            <a:ext cx="6688479" cy="3634987"/>
          </a:xfrm>
          <a:prstGeom prst="rect">
            <a:avLst/>
          </a:prstGeom>
        </p:spPr>
      </p:pic>
      <p:sp>
        <p:nvSpPr>
          <p:cNvPr id="2" name="Title 1"/>
          <p:cNvSpPr>
            <a:spLocks noGrp="1"/>
          </p:cNvSpPr>
          <p:nvPr>
            <p:ph type="title"/>
          </p:nvPr>
        </p:nvSpPr>
        <p:spPr/>
        <p:txBody>
          <a:bodyPr/>
          <a:lstStyle/>
          <a:p>
            <a:r>
              <a:rPr lang="en-US" dirty="0"/>
              <a:t>Deep Learning AI</a:t>
            </a:r>
          </a:p>
        </p:txBody>
      </p:sp>
      <p:sp>
        <p:nvSpPr>
          <p:cNvPr id="7" name="Content Placeholder 6"/>
          <p:cNvSpPr>
            <a:spLocks noGrp="1"/>
          </p:cNvSpPr>
          <p:nvPr>
            <p:ph sz="quarter" idx="13"/>
          </p:nvPr>
        </p:nvSpPr>
        <p:spPr/>
        <p:txBody>
          <a:bodyPr/>
          <a:lstStyle/>
          <a:p>
            <a:r>
              <a:rPr lang="en-US" dirty="0"/>
              <a:t>Predictive Security</a:t>
            </a:r>
          </a:p>
        </p:txBody>
      </p:sp>
      <p:sp>
        <p:nvSpPr>
          <p:cNvPr id="25" name="TextBox 24">
            <a:extLst>
              <a:ext uri="{FF2B5EF4-FFF2-40B4-BE49-F238E27FC236}">
                <a16:creationId xmlns:a16="http://schemas.microsoft.com/office/drawing/2014/main" id="{6E9274CB-3BC4-0944-803A-77F58DD84A79}"/>
              </a:ext>
            </a:extLst>
          </p:cNvPr>
          <p:cNvSpPr txBox="1"/>
          <p:nvPr/>
        </p:nvSpPr>
        <p:spPr>
          <a:xfrm>
            <a:off x="7369201" y="1645435"/>
            <a:ext cx="3003643" cy="400110"/>
          </a:xfrm>
          <a:prstGeom prst="rect">
            <a:avLst/>
          </a:prstGeom>
          <a:noFill/>
        </p:spPr>
        <p:txBody>
          <a:bodyPr wrap="none" rtlCol="0">
            <a:spAutoFit/>
          </a:bodyPr>
          <a:lstStyle/>
          <a:p>
            <a:pPr defTabSz="914377"/>
            <a:r>
              <a:rPr lang="en-US" sz="2000" b="1" dirty="0" err="1">
                <a:solidFill>
                  <a:srgbClr val="6EB4E7"/>
                </a:solidFill>
                <a:latin typeface="Calibri" panose="020F0502020204030204"/>
                <a:cs typeface="Arial"/>
                <a:sym typeface="Arial"/>
              </a:rPr>
              <a:t>Zastavuje</a:t>
            </a:r>
            <a:r>
              <a:rPr lang="en-US" sz="2000" b="1" dirty="0">
                <a:solidFill>
                  <a:srgbClr val="6EB4E7"/>
                </a:solidFill>
                <a:latin typeface="Calibri" panose="020F0502020204030204"/>
                <a:cs typeface="Arial"/>
                <a:sym typeface="Arial"/>
              </a:rPr>
              <a:t> </a:t>
            </a:r>
            <a:r>
              <a:rPr lang="en-US" sz="2000" b="1" dirty="0" err="1">
                <a:solidFill>
                  <a:srgbClr val="6EB4E7"/>
                </a:solidFill>
                <a:latin typeface="Calibri" panose="020F0502020204030204"/>
                <a:cs typeface="Arial"/>
                <a:sym typeface="Arial"/>
              </a:rPr>
              <a:t>neznámé</a:t>
            </a:r>
            <a:r>
              <a:rPr lang="en-US" sz="2000" b="1" dirty="0">
                <a:solidFill>
                  <a:srgbClr val="6EB4E7"/>
                </a:solidFill>
                <a:latin typeface="Calibri" panose="020F0502020204030204"/>
                <a:cs typeface="Arial"/>
                <a:sym typeface="Arial"/>
              </a:rPr>
              <a:t> </a:t>
            </a:r>
            <a:r>
              <a:rPr lang="en-US" sz="2000" b="1" dirty="0" err="1">
                <a:solidFill>
                  <a:srgbClr val="6EB4E7"/>
                </a:solidFill>
                <a:latin typeface="Calibri" panose="020F0502020204030204"/>
                <a:cs typeface="Arial"/>
                <a:sym typeface="Arial"/>
              </a:rPr>
              <a:t>hrozby</a:t>
            </a:r>
            <a:endParaRPr lang="en-US" sz="2000" b="1" dirty="0">
              <a:solidFill>
                <a:srgbClr val="6EB4E7"/>
              </a:solidFill>
              <a:latin typeface="Calibri" panose="020F0502020204030204"/>
              <a:cs typeface="Arial"/>
              <a:sym typeface="Arial"/>
            </a:endParaRPr>
          </a:p>
        </p:txBody>
      </p:sp>
      <p:sp>
        <p:nvSpPr>
          <p:cNvPr id="28" name="TextBox 27">
            <a:extLst>
              <a:ext uri="{FF2B5EF4-FFF2-40B4-BE49-F238E27FC236}">
                <a16:creationId xmlns:a16="http://schemas.microsoft.com/office/drawing/2014/main" id="{BD24308B-BAC5-254B-BAFA-D318DF184DE9}"/>
              </a:ext>
            </a:extLst>
          </p:cNvPr>
          <p:cNvSpPr txBox="1"/>
          <p:nvPr/>
        </p:nvSpPr>
        <p:spPr>
          <a:xfrm>
            <a:off x="7369201" y="1980491"/>
            <a:ext cx="5276220" cy="584775"/>
          </a:xfrm>
          <a:prstGeom prst="rect">
            <a:avLst/>
          </a:prstGeom>
          <a:noFill/>
        </p:spPr>
        <p:txBody>
          <a:bodyPr wrap="square" rtlCol="0">
            <a:spAutoFit/>
          </a:bodyPr>
          <a:lstStyle/>
          <a:p>
            <a:pPr marL="180970" indent="-168270" defTabSz="914377">
              <a:buClr>
                <a:srgbClr val="055BB5"/>
              </a:buClr>
              <a:buFont typeface="Wingdings" charset="2"/>
              <a:buChar char="ü"/>
            </a:pPr>
            <a:r>
              <a:rPr lang="cs-CZ" sz="1600" dirty="0">
                <a:solidFill>
                  <a:srgbClr val="FFFFFF"/>
                </a:solidFill>
                <a:latin typeface="Calibri" panose="020F0502020204030204"/>
                <a:cs typeface="Arial"/>
                <a:sym typeface="Arial"/>
              </a:rPr>
              <a:t>Chrání proti</a:t>
            </a:r>
            <a:r>
              <a:rPr lang="en-US" sz="1600" dirty="0">
                <a:solidFill>
                  <a:srgbClr val="FFFFFF"/>
                </a:solidFill>
                <a:latin typeface="Calibri" panose="020F0502020204030204"/>
                <a:cs typeface="Arial"/>
                <a:sym typeface="Arial"/>
              </a:rPr>
              <a:t> </a:t>
            </a:r>
            <a:r>
              <a:rPr lang="en-US" sz="1600" dirty="0" err="1">
                <a:solidFill>
                  <a:srgbClr val="FFFFFF"/>
                </a:solidFill>
                <a:latin typeface="Calibri" panose="020F0502020204030204"/>
                <a:cs typeface="Arial"/>
                <a:sym typeface="Arial"/>
              </a:rPr>
              <a:t>známému</a:t>
            </a:r>
            <a:r>
              <a:rPr lang="en-US" sz="1600" dirty="0">
                <a:solidFill>
                  <a:srgbClr val="FFFFFF"/>
                </a:solidFill>
                <a:latin typeface="Calibri" panose="020F0502020204030204"/>
                <a:cs typeface="Arial"/>
                <a:sym typeface="Arial"/>
              </a:rPr>
              <a:t> </a:t>
            </a:r>
            <a:r>
              <a:rPr lang="cs-CZ" sz="1600" dirty="0">
                <a:solidFill>
                  <a:srgbClr val="FFFFFF"/>
                </a:solidFill>
                <a:latin typeface="Calibri" panose="020F0502020204030204"/>
                <a:cs typeface="Arial"/>
                <a:sym typeface="Arial"/>
              </a:rPr>
              <a:t>i</a:t>
            </a:r>
            <a:r>
              <a:rPr lang="en-US" sz="1600" dirty="0">
                <a:solidFill>
                  <a:srgbClr val="FFFFFF"/>
                </a:solidFill>
                <a:latin typeface="Calibri" panose="020F0502020204030204"/>
                <a:cs typeface="Arial"/>
                <a:sym typeface="Arial"/>
              </a:rPr>
              <a:t> </a:t>
            </a:r>
            <a:r>
              <a:rPr lang="en-US" sz="1600" dirty="0" err="1">
                <a:solidFill>
                  <a:srgbClr val="FFFFFF"/>
                </a:solidFill>
                <a:latin typeface="Calibri" panose="020F0502020204030204"/>
                <a:cs typeface="Arial"/>
                <a:sym typeface="Arial"/>
              </a:rPr>
              <a:t>nikdy</a:t>
            </a:r>
            <a:r>
              <a:rPr lang="en-US" sz="1600" dirty="0">
                <a:solidFill>
                  <a:srgbClr val="FFFFFF"/>
                </a:solidFill>
                <a:latin typeface="Calibri" panose="020F0502020204030204"/>
                <a:cs typeface="Arial"/>
                <a:sym typeface="Arial"/>
              </a:rPr>
              <a:t> </a:t>
            </a:r>
            <a:r>
              <a:rPr lang="en-US" sz="1600" dirty="0" err="1">
                <a:solidFill>
                  <a:srgbClr val="FFFFFF"/>
                </a:solidFill>
                <a:latin typeface="Calibri" panose="020F0502020204030204"/>
                <a:cs typeface="Arial"/>
                <a:sym typeface="Arial"/>
              </a:rPr>
              <a:t>neviděnému</a:t>
            </a:r>
            <a:r>
              <a:rPr lang="en-US" sz="1600" dirty="0">
                <a:solidFill>
                  <a:srgbClr val="FFFFFF"/>
                </a:solidFill>
                <a:latin typeface="Calibri" panose="020F0502020204030204"/>
                <a:cs typeface="Arial"/>
                <a:sym typeface="Arial"/>
              </a:rPr>
              <a:t> </a:t>
            </a:r>
            <a:r>
              <a:rPr lang="en-US" sz="1600" dirty="0" err="1">
                <a:solidFill>
                  <a:srgbClr val="FFFFFF"/>
                </a:solidFill>
                <a:latin typeface="Calibri" panose="020F0502020204030204"/>
                <a:cs typeface="Arial"/>
                <a:sym typeface="Arial"/>
              </a:rPr>
              <a:t>malwaru</a:t>
            </a:r>
            <a:endParaRPr lang="cs-CZ" sz="1600" dirty="0">
              <a:solidFill>
                <a:srgbClr val="FFFFFF"/>
              </a:solidFill>
              <a:latin typeface="Calibri" panose="020F0502020204030204"/>
              <a:cs typeface="Arial"/>
              <a:sym typeface="Arial"/>
            </a:endParaRPr>
          </a:p>
          <a:p>
            <a:pPr marL="180970" indent="-168270" defTabSz="914377">
              <a:buClr>
                <a:srgbClr val="055BB5"/>
              </a:buClr>
              <a:buFont typeface="Wingdings" charset="2"/>
              <a:buChar char="ü"/>
            </a:pPr>
            <a:r>
              <a:rPr lang="en-US" sz="1600" dirty="0" err="1">
                <a:solidFill>
                  <a:srgbClr val="FFFFFF"/>
                </a:solidFill>
                <a:latin typeface="Calibri" panose="020F0502020204030204"/>
                <a:cs typeface="Arial"/>
                <a:sym typeface="Arial"/>
              </a:rPr>
              <a:t>Nespoléhá</a:t>
            </a:r>
            <a:r>
              <a:rPr lang="en-US" sz="1600" dirty="0">
                <a:solidFill>
                  <a:srgbClr val="FFFFFF"/>
                </a:solidFill>
                <a:latin typeface="Calibri" panose="020F0502020204030204"/>
                <a:cs typeface="Arial"/>
                <a:sym typeface="Arial"/>
              </a:rPr>
              <a:t> se </a:t>
            </a:r>
            <a:r>
              <a:rPr lang="en-US" sz="1600" dirty="0" err="1">
                <a:solidFill>
                  <a:srgbClr val="FFFFFF"/>
                </a:solidFill>
                <a:latin typeface="Calibri" panose="020F0502020204030204"/>
                <a:cs typeface="Arial"/>
                <a:sym typeface="Arial"/>
              </a:rPr>
              <a:t>na</a:t>
            </a:r>
            <a:r>
              <a:rPr lang="en-US" sz="1600" dirty="0">
                <a:solidFill>
                  <a:srgbClr val="FFFFFF"/>
                </a:solidFill>
                <a:latin typeface="Calibri" panose="020F0502020204030204"/>
                <a:cs typeface="Arial"/>
                <a:sym typeface="Arial"/>
              </a:rPr>
              <a:t> </a:t>
            </a:r>
            <a:r>
              <a:rPr lang="cs-CZ" sz="1600" dirty="0">
                <a:solidFill>
                  <a:srgbClr val="FFFFFF"/>
                </a:solidFill>
                <a:latin typeface="Calibri" panose="020F0502020204030204"/>
                <a:cs typeface="Arial"/>
                <a:sym typeface="Arial"/>
              </a:rPr>
              <a:t>signatury</a:t>
            </a:r>
            <a:endParaRPr lang="en-US" sz="1600" dirty="0">
              <a:solidFill>
                <a:srgbClr val="FFFFFF"/>
              </a:solidFill>
              <a:latin typeface="Calibri" panose="020F0502020204030204"/>
              <a:cs typeface="Arial"/>
              <a:sym typeface="Arial"/>
            </a:endParaRPr>
          </a:p>
        </p:txBody>
      </p:sp>
      <p:sp>
        <p:nvSpPr>
          <p:cNvPr id="32" name="TextBox 31">
            <a:extLst>
              <a:ext uri="{FF2B5EF4-FFF2-40B4-BE49-F238E27FC236}">
                <a16:creationId xmlns:a16="http://schemas.microsoft.com/office/drawing/2014/main" id="{B87D8964-66CB-C040-A5D9-2879EEAA092E}"/>
              </a:ext>
            </a:extLst>
          </p:cNvPr>
          <p:cNvSpPr txBox="1"/>
          <p:nvPr/>
        </p:nvSpPr>
        <p:spPr>
          <a:xfrm>
            <a:off x="7352984" y="2789946"/>
            <a:ext cx="4105996" cy="400110"/>
          </a:xfrm>
          <a:prstGeom prst="rect">
            <a:avLst/>
          </a:prstGeom>
          <a:noFill/>
        </p:spPr>
        <p:txBody>
          <a:bodyPr wrap="none" rtlCol="0">
            <a:spAutoFit/>
          </a:bodyPr>
          <a:lstStyle/>
          <a:p>
            <a:pPr defTabSz="914377"/>
            <a:r>
              <a:rPr lang="cs-CZ" sz="2000" b="1" dirty="0">
                <a:solidFill>
                  <a:srgbClr val="6EB4E7"/>
                </a:solidFill>
                <a:latin typeface="Calibri" panose="020F0502020204030204"/>
                <a:cs typeface="Arial"/>
                <a:sym typeface="Arial"/>
              </a:rPr>
              <a:t>Efektivní řešení neznámého malware</a:t>
            </a:r>
            <a:endParaRPr lang="en-US" sz="2000" b="1" dirty="0">
              <a:solidFill>
                <a:srgbClr val="6EB4E7"/>
              </a:solidFill>
              <a:latin typeface="Calibri" panose="020F0502020204030204"/>
              <a:cs typeface="Arial"/>
              <a:sym typeface="Arial"/>
            </a:endParaRPr>
          </a:p>
        </p:txBody>
      </p:sp>
      <p:sp>
        <p:nvSpPr>
          <p:cNvPr id="33" name="TextBox 32">
            <a:extLst>
              <a:ext uri="{FF2B5EF4-FFF2-40B4-BE49-F238E27FC236}">
                <a16:creationId xmlns:a16="http://schemas.microsoft.com/office/drawing/2014/main" id="{0F704EF8-8493-704E-9510-375F14D4E4E1}"/>
              </a:ext>
            </a:extLst>
          </p:cNvPr>
          <p:cNvSpPr txBox="1"/>
          <p:nvPr/>
        </p:nvSpPr>
        <p:spPr>
          <a:xfrm>
            <a:off x="7368505" y="3136612"/>
            <a:ext cx="4559197" cy="584775"/>
          </a:xfrm>
          <a:prstGeom prst="rect">
            <a:avLst/>
          </a:prstGeom>
          <a:noFill/>
        </p:spPr>
        <p:txBody>
          <a:bodyPr wrap="none" rtlCol="0">
            <a:spAutoFit/>
          </a:bodyPr>
          <a:lstStyle>
            <a:defPPr>
              <a:defRPr lang="en-US"/>
            </a:defPPr>
            <a:lvl1pPr marL="180975" indent="-168275">
              <a:buClr>
                <a:schemeClr val="accent1"/>
              </a:buClr>
              <a:buFont typeface="Wingdings" charset="2"/>
              <a:buChar char="ü"/>
              <a:defRPr sz="1200">
                <a:solidFill>
                  <a:schemeClr val="accent1"/>
                </a:solidFill>
              </a:defRPr>
            </a:lvl1pPr>
          </a:lstStyle>
          <a:p>
            <a:pPr marL="180970" indent="-168270" defTabSz="914377">
              <a:buClr>
                <a:srgbClr val="055BB5"/>
              </a:buClr>
            </a:pPr>
            <a:r>
              <a:rPr lang="en-US" sz="1600" dirty="0" err="1">
                <a:solidFill>
                  <a:srgbClr val="FFFFFF"/>
                </a:solidFill>
                <a:latin typeface="Calibri" panose="020F0502020204030204"/>
                <a:cs typeface="Arial"/>
                <a:sym typeface="Arial"/>
              </a:rPr>
              <a:t>Extrémně</a:t>
            </a:r>
            <a:r>
              <a:rPr lang="en-US" sz="1600" dirty="0">
                <a:solidFill>
                  <a:srgbClr val="FFFFFF"/>
                </a:solidFill>
                <a:latin typeface="Calibri" panose="020F0502020204030204"/>
                <a:cs typeface="Arial"/>
                <a:sym typeface="Arial"/>
              </a:rPr>
              <a:t> </a:t>
            </a:r>
            <a:r>
              <a:rPr lang="en-US" sz="1600" dirty="0" err="1">
                <a:solidFill>
                  <a:srgbClr val="FFFFFF"/>
                </a:solidFill>
                <a:latin typeface="Calibri" panose="020F0502020204030204"/>
                <a:cs typeface="Arial"/>
                <a:sym typeface="Arial"/>
              </a:rPr>
              <a:t>účinný</a:t>
            </a:r>
            <a:r>
              <a:rPr lang="en-US" sz="1600" dirty="0">
                <a:solidFill>
                  <a:srgbClr val="FFFFFF"/>
                </a:solidFill>
                <a:latin typeface="Calibri" panose="020F0502020204030204"/>
                <a:cs typeface="Arial"/>
                <a:sym typeface="Arial"/>
              </a:rPr>
              <a:t> </a:t>
            </a:r>
            <a:r>
              <a:rPr lang="en-US" sz="1600" dirty="0" err="1">
                <a:solidFill>
                  <a:srgbClr val="FFFFFF"/>
                </a:solidFill>
                <a:latin typeface="Calibri" panose="020F0502020204030204"/>
                <a:cs typeface="Arial"/>
                <a:sym typeface="Arial"/>
              </a:rPr>
              <a:t>při</a:t>
            </a:r>
            <a:r>
              <a:rPr lang="en-US" sz="1600" dirty="0">
                <a:solidFill>
                  <a:srgbClr val="FFFFFF"/>
                </a:solidFill>
                <a:latin typeface="Calibri" panose="020F0502020204030204"/>
                <a:cs typeface="Arial"/>
                <a:sym typeface="Arial"/>
              </a:rPr>
              <a:t> </a:t>
            </a:r>
            <a:r>
              <a:rPr lang="en-US" sz="1600" dirty="0" err="1">
                <a:solidFill>
                  <a:srgbClr val="FFFFFF"/>
                </a:solidFill>
                <a:latin typeface="Calibri" panose="020F0502020204030204"/>
                <a:cs typeface="Arial"/>
                <a:sym typeface="Arial"/>
              </a:rPr>
              <a:t>detekci</a:t>
            </a:r>
            <a:r>
              <a:rPr lang="en-US" sz="1600" dirty="0">
                <a:solidFill>
                  <a:srgbClr val="FFFFFF"/>
                </a:solidFill>
                <a:latin typeface="Calibri" panose="020F0502020204030204"/>
                <a:cs typeface="Arial"/>
                <a:sym typeface="Arial"/>
              </a:rPr>
              <a:t> </a:t>
            </a:r>
            <a:r>
              <a:rPr lang="en-US" sz="1600" dirty="0" err="1">
                <a:solidFill>
                  <a:srgbClr val="FFFFFF"/>
                </a:solidFill>
                <a:latin typeface="Calibri" panose="020F0502020204030204"/>
                <a:cs typeface="Arial"/>
                <a:sym typeface="Arial"/>
              </a:rPr>
              <a:t>nového</a:t>
            </a:r>
            <a:r>
              <a:rPr lang="en-US" sz="1600" dirty="0">
                <a:solidFill>
                  <a:srgbClr val="FFFFFF"/>
                </a:solidFill>
                <a:latin typeface="Calibri" panose="020F0502020204030204"/>
                <a:cs typeface="Arial"/>
                <a:sym typeface="Arial"/>
              </a:rPr>
              <a:t> </a:t>
            </a:r>
            <a:r>
              <a:rPr lang="en-US" sz="1600" dirty="0" err="1">
                <a:solidFill>
                  <a:srgbClr val="FFFFFF"/>
                </a:solidFill>
                <a:latin typeface="Calibri" panose="020F0502020204030204"/>
                <a:cs typeface="Arial"/>
                <a:sym typeface="Arial"/>
              </a:rPr>
              <a:t>malwaru</a:t>
            </a:r>
            <a:endParaRPr lang="cs-CZ" sz="1600" dirty="0">
              <a:solidFill>
                <a:srgbClr val="FFFFFF"/>
              </a:solidFill>
              <a:latin typeface="Calibri" panose="020F0502020204030204"/>
              <a:cs typeface="Arial"/>
              <a:sym typeface="Arial"/>
            </a:endParaRPr>
          </a:p>
          <a:p>
            <a:pPr marL="180970" indent="-168270" defTabSz="914377">
              <a:buClr>
                <a:srgbClr val="055BB5"/>
              </a:buClr>
            </a:pPr>
            <a:r>
              <a:rPr lang="en-US" sz="1600" dirty="0">
                <a:solidFill>
                  <a:srgbClr val="FFFFFF"/>
                </a:solidFill>
                <a:latin typeface="Calibri" panose="020F0502020204030204"/>
                <a:cs typeface="Arial"/>
                <a:sym typeface="Arial"/>
              </a:rPr>
              <a:t>K </a:t>
            </a:r>
            <a:r>
              <a:rPr lang="en-US" sz="1600" dirty="0" err="1">
                <a:solidFill>
                  <a:srgbClr val="FFFFFF"/>
                </a:solidFill>
                <a:latin typeface="Calibri" panose="020F0502020204030204"/>
                <a:cs typeface="Arial"/>
                <a:sym typeface="Arial"/>
              </a:rPr>
              <a:t>analýze</a:t>
            </a:r>
            <a:r>
              <a:rPr lang="en-US" sz="1600" dirty="0">
                <a:solidFill>
                  <a:srgbClr val="FFFFFF"/>
                </a:solidFill>
                <a:latin typeface="Calibri" panose="020F0502020204030204"/>
                <a:cs typeface="Arial"/>
                <a:sym typeface="Arial"/>
              </a:rPr>
              <a:t> </a:t>
            </a:r>
            <a:r>
              <a:rPr lang="en-US" sz="1600" dirty="0" err="1">
                <a:solidFill>
                  <a:srgbClr val="FFFFFF"/>
                </a:solidFill>
                <a:latin typeface="Calibri" panose="020F0502020204030204"/>
                <a:cs typeface="Arial"/>
                <a:sym typeface="Arial"/>
              </a:rPr>
              <a:t>hrozeb</a:t>
            </a:r>
            <a:r>
              <a:rPr lang="en-US" sz="1600" dirty="0">
                <a:solidFill>
                  <a:srgbClr val="FFFFFF"/>
                </a:solidFill>
                <a:latin typeface="Calibri" panose="020F0502020204030204"/>
                <a:cs typeface="Arial"/>
                <a:sym typeface="Arial"/>
              </a:rPr>
              <a:t> </a:t>
            </a:r>
            <a:r>
              <a:rPr lang="en-US" sz="1600" dirty="0" err="1">
                <a:solidFill>
                  <a:srgbClr val="FFFFFF"/>
                </a:solidFill>
                <a:latin typeface="Calibri" panose="020F0502020204030204"/>
                <a:cs typeface="Arial"/>
                <a:sym typeface="Arial"/>
              </a:rPr>
              <a:t>používá</a:t>
            </a:r>
            <a:r>
              <a:rPr lang="en-US" sz="1600" dirty="0">
                <a:solidFill>
                  <a:srgbClr val="FFFFFF"/>
                </a:solidFill>
                <a:latin typeface="Calibri" panose="020F0502020204030204"/>
                <a:cs typeface="Arial"/>
                <a:sym typeface="Arial"/>
              </a:rPr>
              <a:t> </a:t>
            </a:r>
            <a:r>
              <a:rPr lang="en-US" sz="1600" dirty="0" err="1">
                <a:solidFill>
                  <a:srgbClr val="FFFFFF"/>
                </a:solidFill>
                <a:latin typeface="Calibri" panose="020F0502020204030204"/>
                <a:cs typeface="Arial"/>
                <a:sym typeface="Arial"/>
              </a:rPr>
              <a:t>miliony</a:t>
            </a:r>
            <a:r>
              <a:rPr lang="en-US" sz="1600" dirty="0">
                <a:solidFill>
                  <a:srgbClr val="FFFFFF"/>
                </a:solidFill>
                <a:latin typeface="Calibri" panose="020F0502020204030204"/>
                <a:cs typeface="Arial"/>
                <a:sym typeface="Arial"/>
              </a:rPr>
              <a:t> </a:t>
            </a:r>
            <a:r>
              <a:rPr lang="en-US" sz="1600" dirty="0" err="1">
                <a:solidFill>
                  <a:srgbClr val="FFFFFF"/>
                </a:solidFill>
                <a:latin typeface="Calibri" panose="020F0502020204030204"/>
                <a:cs typeface="Arial"/>
                <a:sym typeface="Arial"/>
              </a:rPr>
              <a:t>atributů</a:t>
            </a:r>
            <a:r>
              <a:rPr lang="en-US" sz="1600" dirty="0">
                <a:solidFill>
                  <a:srgbClr val="FFFFFF"/>
                </a:solidFill>
                <a:latin typeface="Calibri" panose="020F0502020204030204"/>
                <a:cs typeface="Arial"/>
                <a:sym typeface="Arial"/>
              </a:rPr>
              <a:t> </a:t>
            </a:r>
            <a:r>
              <a:rPr lang="en-US" sz="1600" dirty="0" err="1">
                <a:solidFill>
                  <a:srgbClr val="FFFFFF"/>
                </a:solidFill>
                <a:latin typeface="Calibri" panose="020F0502020204030204"/>
                <a:cs typeface="Arial"/>
                <a:sym typeface="Arial"/>
              </a:rPr>
              <a:t>souborů</a:t>
            </a:r>
            <a:endParaRPr lang="cs-CZ" sz="1600" dirty="0">
              <a:solidFill>
                <a:srgbClr val="FFFFFF"/>
              </a:solidFill>
              <a:latin typeface="Calibri" panose="020F0502020204030204"/>
              <a:cs typeface="Arial"/>
              <a:sym typeface="Arial"/>
            </a:endParaRPr>
          </a:p>
        </p:txBody>
      </p:sp>
      <p:sp>
        <p:nvSpPr>
          <p:cNvPr id="27" name="TextBox 26">
            <a:extLst>
              <a:ext uri="{FF2B5EF4-FFF2-40B4-BE49-F238E27FC236}">
                <a16:creationId xmlns:a16="http://schemas.microsoft.com/office/drawing/2014/main" id="{E09D8F7E-3549-BC4A-AADA-43564A3F7BD5}"/>
              </a:ext>
            </a:extLst>
          </p:cNvPr>
          <p:cNvSpPr txBox="1"/>
          <p:nvPr/>
        </p:nvSpPr>
        <p:spPr>
          <a:xfrm>
            <a:off x="7368505" y="3949956"/>
            <a:ext cx="1883144" cy="400110"/>
          </a:xfrm>
          <a:prstGeom prst="rect">
            <a:avLst/>
          </a:prstGeom>
          <a:noFill/>
        </p:spPr>
        <p:txBody>
          <a:bodyPr wrap="none" rtlCol="0">
            <a:spAutoFit/>
          </a:bodyPr>
          <a:lstStyle/>
          <a:p>
            <a:pPr defTabSz="914377"/>
            <a:r>
              <a:rPr lang="cs-CZ" sz="2000" b="1" dirty="0">
                <a:solidFill>
                  <a:srgbClr val="6EB4E7"/>
                </a:solidFill>
                <a:latin typeface="Calibri" panose="020F0502020204030204"/>
                <a:cs typeface="Arial"/>
                <a:sym typeface="Arial"/>
              </a:rPr>
              <a:t>Efektivní provoz</a:t>
            </a:r>
            <a:endParaRPr lang="en-US" sz="2000" b="1" dirty="0">
              <a:solidFill>
                <a:srgbClr val="6EB4E7"/>
              </a:solidFill>
              <a:latin typeface="Calibri" panose="020F0502020204030204"/>
              <a:cs typeface="Arial"/>
              <a:sym typeface="Arial"/>
            </a:endParaRPr>
          </a:p>
        </p:txBody>
      </p:sp>
      <p:sp>
        <p:nvSpPr>
          <p:cNvPr id="30" name="TextBox 29">
            <a:extLst>
              <a:ext uri="{FF2B5EF4-FFF2-40B4-BE49-F238E27FC236}">
                <a16:creationId xmlns:a16="http://schemas.microsoft.com/office/drawing/2014/main" id="{EC0B9971-63A6-BE4A-91AE-7A5B86F1463B}"/>
              </a:ext>
            </a:extLst>
          </p:cNvPr>
          <p:cNvSpPr txBox="1"/>
          <p:nvPr/>
        </p:nvSpPr>
        <p:spPr>
          <a:xfrm>
            <a:off x="7352984" y="4276294"/>
            <a:ext cx="2917017" cy="584775"/>
          </a:xfrm>
          <a:prstGeom prst="rect">
            <a:avLst/>
          </a:prstGeom>
          <a:noFill/>
        </p:spPr>
        <p:txBody>
          <a:bodyPr wrap="none" rtlCol="0">
            <a:spAutoFit/>
          </a:bodyPr>
          <a:lstStyle>
            <a:defPPr>
              <a:defRPr lang="en-US"/>
            </a:defPPr>
            <a:lvl1pPr marL="180975" indent="-168275">
              <a:buClr>
                <a:schemeClr val="accent1"/>
              </a:buClr>
              <a:buFont typeface="Wingdings" charset="2"/>
              <a:buChar char="ü"/>
              <a:defRPr sz="1200">
                <a:solidFill>
                  <a:schemeClr val="accent1"/>
                </a:solidFill>
              </a:defRPr>
            </a:lvl1pPr>
          </a:lstStyle>
          <a:p>
            <a:pPr marL="180970" indent="-168270" defTabSz="914377">
              <a:buClr>
                <a:srgbClr val="055BB5"/>
              </a:buClr>
            </a:pPr>
            <a:r>
              <a:rPr lang="cs-CZ" sz="1600" dirty="0">
                <a:solidFill>
                  <a:srgbClr val="FFFFFF"/>
                </a:solidFill>
                <a:latin typeface="Calibri" panose="020F0502020204030204"/>
                <a:cs typeface="Arial"/>
                <a:sym typeface="Arial"/>
              </a:rPr>
              <a:t>Méně jak 20MB</a:t>
            </a:r>
            <a:endParaRPr lang="en-US" sz="1600" dirty="0">
              <a:solidFill>
                <a:srgbClr val="FFFFFF"/>
              </a:solidFill>
              <a:latin typeface="Calibri" panose="020F0502020204030204"/>
              <a:cs typeface="Arial"/>
              <a:sym typeface="Arial"/>
            </a:endParaRPr>
          </a:p>
          <a:p>
            <a:pPr marL="180970" indent="-168270" defTabSz="914377">
              <a:buClr>
                <a:srgbClr val="055BB5"/>
              </a:buClr>
            </a:pPr>
            <a:r>
              <a:rPr lang="en-US" sz="1600" dirty="0" err="1">
                <a:solidFill>
                  <a:srgbClr val="FFFFFF"/>
                </a:solidFill>
                <a:latin typeface="Calibri" panose="020F0502020204030204"/>
                <a:cs typeface="Arial"/>
                <a:sym typeface="Arial"/>
              </a:rPr>
              <a:t>Chrání</a:t>
            </a:r>
            <a:r>
              <a:rPr lang="en-US" sz="1600" dirty="0">
                <a:solidFill>
                  <a:srgbClr val="FFFFFF"/>
                </a:solidFill>
                <a:latin typeface="Calibri" panose="020F0502020204030204"/>
                <a:cs typeface="Arial"/>
                <a:sym typeface="Arial"/>
              </a:rPr>
              <a:t>, i </a:t>
            </a:r>
            <a:r>
              <a:rPr lang="en-US" sz="1600" dirty="0" err="1">
                <a:solidFill>
                  <a:srgbClr val="FFFFFF"/>
                </a:solidFill>
                <a:latin typeface="Calibri" panose="020F0502020204030204"/>
                <a:cs typeface="Arial"/>
                <a:sym typeface="Arial"/>
              </a:rPr>
              <a:t>když</a:t>
            </a:r>
            <a:r>
              <a:rPr lang="en-US" sz="1600" dirty="0">
                <a:solidFill>
                  <a:srgbClr val="FFFFFF"/>
                </a:solidFill>
                <a:latin typeface="Calibri" panose="020F0502020204030204"/>
                <a:cs typeface="Arial"/>
                <a:sym typeface="Arial"/>
              </a:rPr>
              <a:t> je </a:t>
            </a:r>
            <a:r>
              <a:rPr lang="en-US" sz="1600" dirty="0" err="1">
                <a:solidFill>
                  <a:srgbClr val="FFFFFF"/>
                </a:solidFill>
                <a:latin typeface="Calibri" panose="020F0502020204030204"/>
                <a:cs typeface="Arial"/>
                <a:sym typeface="Arial"/>
              </a:rPr>
              <a:t>zařízení</a:t>
            </a:r>
            <a:r>
              <a:rPr lang="en-US" sz="1600" dirty="0">
                <a:solidFill>
                  <a:srgbClr val="FFFFFF"/>
                </a:solidFill>
                <a:latin typeface="Calibri" panose="020F0502020204030204"/>
                <a:cs typeface="Arial"/>
                <a:sym typeface="Arial"/>
              </a:rPr>
              <a:t> offline</a:t>
            </a:r>
            <a:endParaRPr lang="cs-CZ" sz="1600" dirty="0">
              <a:solidFill>
                <a:srgbClr val="FFFFFF"/>
              </a:solidFill>
              <a:latin typeface="Calibri" panose="020F0502020204030204"/>
              <a:cs typeface="Arial"/>
              <a:sym typeface="Arial"/>
            </a:endParaRPr>
          </a:p>
        </p:txBody>
      </p:sp>
    </p:spTree>
    <p:extLst>
      <p:ext uri="{BB962C8B-B14F-4D97-AF65-F5344CB8AC3E}">
        <p14:creationId xmlns:p14="http://schemas.microsoft.com/office/powerpoint/2010/main" val="334057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E8285-39DD-4892-9E1E-93DB67770BAF}"/>
              </a:ext>
            </a:extLst>
          </p:cNvPr>
          <p:cNvSpPr>
            <a:spLocks noGrp="1"/>
          </p:cNvSpPr>
          <p:nvPr>
            <p:ph type="title"/>
          </p:nvPr>
        </p:nvSpPr>
        <p:spPr>
          <a:xfrm>
            <a:off x="4465509" y="243305"/>
            <a:ext cx="3957260" cy="914400"/>
          </a:xfrm>
        </p:spPr>
        <p:txBody>
          <a:bodyPr/>
          <a:lstStyle/>
          <a:p>
            <a:pPr algn="ctr"/>
            <a:r>
              <a:rPr lang="en-US" dirty="0"/>
              <a:t>Anti-Ransomware</a:t>
            </a:r>
          </a:p>
        </p:txBody>
      </p:sp>
      <p:sp>
        <p:nvSpPr>
          <p:cNvPr id="4" name="Content Placeholder 3">
            <a:extLst>
              <a:ext uri="{FF2B5EF4-FFF2-40B4-BE49-F238E27FC236}">
                <a16:creationId xmlns:a16="http://schemas.microsoft.com/office/drawing/2014/main" id="{60486108-B9CB-44BC-9AD0-20BDFF83E913}"/>
              </a:ext>
            </a:extLst>
          </p:cNvPr>
          <p:cNvSpPr>
            <a:spLocks noGrp="1"/>
          </p:cNvSpPr>
          <p:nvPr>
            <p:ph sz="quarter" idx="13"/>
          </p:nvPr>
        </p:nvSpPr>
        <p:spPr>
          <a:xfrm>
            <a:off x="4027488" y="948155"/>
            <a:ext cx="5040581" cy="419100"/>
          </a:xfrm>
        </p:spPr>
        <p:txBody>
          <a:bodyPr/>
          <a:lstStyle/>
          <a:p>
            <a:r>
              <a:rPr lang="en-US" dirty="0" err="1"/>
              <a:t>CryptoGuard</a:t>
            </a:r>
            <a:r>
              <a:rPr lang="en-US" dirty="0"/>
              <a:t> </a:t>
            </a:r>
            <a:r>
              <a:rPr lang="cs-CZ" dirty="0"/>
              <a:t>a</a:t>
            </a:r>
            <a:r>
              <a:rPr lang="en-US" dirty="0" err="1"/>
              <a:t>WipeGuard</a:t>
            </a:r>
            <a:r>
              <a:rPr lang="en-US" dirty="0"/>
              <a:t> </a:t>
            </a:r>
            <a:r>
              <a:rPr lang="cs-CZ" dirty="0"/>
              <a:t>technologie</a:t>
            </a:r>
            <a:endParaRPr lang="en-US" dirty="0"/>
          </a:p>
        </p:txBody>
      </p:sp>
      <p:sp>
        <p:nvSpPr>
          <p:cNvPr id="5" name="Rectangle 4">
            <a:extLst>
              <a:ext uri="{FF2B5EF4-FFF2-40B4-BE49-F238E27FC236}">
                <a16:creationId xmlns:a16="http://schemas.microsoft.com/office/drawing/2014/main" id="{185E893F-342A-498B-B15D-886C87E4A950}"/>
              </a:ext>
            </a:extLst>
          </p:cNvPr>
          <p:cNvSpPr/>
          <p:nvPr/>
        </p:nvSpPr>
        <p:spPr>
          <a:xfrm>
            <a:off x="364455" y="1542866"/>
            <a:ext cx="3957261" cy="4464644"/>
          </a:xfrm>
          <a:prstGeom prst="rect">
            <a:avLst/>
          </a:prstGeom>
          <a:gradFill flip="none" rotWithShape="1">
            <a:gsLst>
              <a:gs pos="0">
                <a:srgbClr val="001021">
                  <a:alpha val="0"/>
                </a:srgbClr>
              </a:gs>
              <a:gs pos="35989">
                <a:srgbClr val="001021">
                  <a:alpha val="76000"/>
                </a:srgbClr>
              </a:gs>
              <a:gs pos="54000">
                <a:srgbClr val="001021">
                  <a:alpha val="78000"/>
                </a:srgbClr>
              </a:gs>
              <a:gs pos="81000">
                <a:srgbClr val="00102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srgbClr val="FFFFFF"/>
              </a:solidFill>
              <a:latin typeface="Calibri" panose="020F0502020204030204"/>
              <a:sym typeface="Arial"/>
            </a:endParaRPr>
          </a:p>
        </p:txBody>
      </p:sp>
      <p:sp>
        <p:nvSpPr>
          <p:cNvPr id="6" name="Content Placeholder 4">
            <a:extLst>
              <a:ext uri="{FF2B5EF4-FFF2-40B4-BE49-F238E27FC236}">
                <a16:creationId xmlns:a16="http://schemas.microsoft.com/office/drawing/2014/main" id="{AF8D5554-5BF7-4327-B30B-E1B191051521}"/>
              </a:ext>
            </a:extLst>
          </p:cNvPr>
          <p:cNvSpPr txBox="1">
            <a:spLocks/>
          </p:cNvSpPr>
          <p:nvPr/>
        </p:nvSpPr>
        <p:spPr>
          <a:xfrm>
            <a:off x="448199" y="2012432"/>
            <a:ext cx="3709016" cy="4607037"/>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bg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bg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bg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914377">
              <a:buClr>
                <a:srgbClr val="055BB5"/>
              </a:buClr>
              <a:buNone/>
            </a:pPr>
            <a:r>
              <a:rPr lang="cs-CZ" sz="1800" i="1" dirty="0">
                <a:solidFill>
                  <a:srgbClr val="6EB4E7"/>
                </a:solidFill>
                <a:latin typeface="Calibri" panose="020F0502020204030204"/>
                <a:sym typeface="Arial"/>
              </a:rPr>
              <a:t>Souborová ochrana</a:t>
            </a:r>
            <a:endParaRPr lang="en-US" sz="1800" i="1" dirty="0">
              <a:solidFill>
                <a:srgbClr val="6EB4E7"/>
              </a:solidFill>
              <a:latin typeface="Calibri" panose="020F0502020204030204"/>
              <a:sym typeface="Arial"/>
            </a:endParaRPr>
          </a:p>
          <a:p>
            <a:pPr marL="230182" indent="-230182" defTabSz="914377">
              <a:spcBef>
                <a:spcPct val="20000"/>
              </a:spcBef>
              <a:buClr>
                <a:srgbClr val="0077C5"/>
              </a:buClr>
              <a:buFont typeface="Arial" pitchFamily="34" charset="0"/>
              <a:buChar char="•"/>
            </a:pPr>
            <a:r>
              <a:rPr lang="en-US" sz="1800" dirty="0" err="1">
                <a:solidFill>
                  <a:srgbClr val="FFFFFF"/>
                </a:solidFill>
                <a:latin typeface="Calibri" panose="020F0502020204030204"/>
                <a:cs typeface="Arial" pitchFamily="34" charset="0"/>
                <a:sym typeface="Arial"/>
              </a:rPr>
              <a:t>Identifikuje</a:t>
            </a:r>
            <a:r>
              <a:rPr lang="en-US" sz="1800" dirty="0">
                <a:solidFill>
                  <a:srgbClr val="FFFFFF"/>
                </a:solidFill>
                <a:latin typeface="Calibri" panose="020F0502020204030204"/>
                <a:cs typeface="Arial" pitchFamily="34" charset="0"/>
                <a:sym typeface="Arial"/>
              </a:rPr>
              <a:t> </a:t>
            </a:r>
            <a:r>
              <a:rPr lang="en-US" sz="1800" dirty="0" err="1">
                <a:solidFill>
                  <a:srgbClr val="FFFFFF"/>
                </a:solidFill>
                <a:latin typeface="Calibri" panose="020F0502020204030204"/>
                <a:cs typeface="Arial" pitchFamily="34" charset="0"/>
                <a:sym typeface="Arial"/>
              </a:rPr>
              <a:t>škodlivé</a:t>
            </a:r>
            <a:r>
              <a:rPr lang="en-US" sz="1800" dirty="0">
                <a:solidFill>
                  <a:srgbClr val="FFFFFF"/>
                </a:solidFill>
                <a:latin typeface="Calibri" panose="020F0502020204030204"/>
                <a:cs typeface="Arial" pitchFamily="34" charset="0"/>
                <a:sym typeface="Arial"/>
              </a:rPr>
              <a:t> </a:t>
            </a:r>
            <a:r>
              <a:rPr lang="en-US" sz="1800" dirty="0" err="1">
                <a:solidFill>
                  <a:srgbClr val="FFFFFF"/>
                </a:solidFill>
                <a:latin typeface="Calibri" panose="020F0502020204030204"/>
                <a:cs typeface="Arial" pitchFamily="34" charset="0"/>
                <a:sym typeface="Arial"/>
              </a:rPr>
              <a:t>šifrování</a:t>
            </a:r>
            <a:r>
              <a:rPr lang="en-US" sz="1800" dirty="0">
                <a:solidFill>
                  <a:srgbClr val="FFFFFF"/>
                </a:solidFill>
                <a:latin typeface="Calibri" panose="020F0502020204030204"/>
                <a:cs typeface="Arial" pitchFamily="34" charset="0"/>
                <a:sym typeface="Arial"/>
              </a:rPr>
              <a:t> </a:t>
            </a:r>
            <a:r>
              <a:rPr lang="en-US" sz="1800" dirty="0" err="1">
                <a:solidFill>
                  <a:srgbClr val="FFFFFF"/>
                </a:solidFill>
                <a:latin typeface="Calibri" panose="020F0502020204030204"/>
                <a:cs typeface="Arial" pitchFamily="34" charset="0"/>
                <a:sym typeface="Arial"/>
              </a:rPr>
              <a:t>souborů</a:t>
            </a:r>
            <a:endParaRPr lang="cs-CZ" sz="1800" dirty="0">
              <a:solidFill>
                <a:srgbClr val="FFFFFF"/>
              </a:solidFill>
              <a:latin typeface="Calibri" panose="020F0502020204030204"/>
              <a:cs typeface="Arial" pitchFamily="34" charset="0"/>
              <a:sym typeface="Arial"/>
            </a:endParaRPr>
          </a:p>
          <a:p>
            <a:pPr marL="230182" indent="-230182" defTabSz="914377">
              <a:spcBef>
                <a:spcPct val="20000"/>
              </a:spcBef>
              <a:buClr>
                <a:srgbClr val="0077C5"/>
              </a:buClr>
              <a:buFont typeface="Arial" pitchFamily="34" charset="0"/>
              <a:buChar char="•"/>
            </a:pPr>
            <a:r>
              <a:rPr lang="en-US" sz="1800" dirty="0" err="1">
                <a:solidFill>
                  <a:srgbClr val="FFFFFF"/>
                </a:solidFill>
                <a:latin typeface="Calibri" panose="020F0502020204030204"/>
                <a:cs typeface="Arial" pitchFamily="34" charset="0"/>
                <a:sym typeface="Arial"/>
              </a:rPr>
              <a:t>Izoluje</a:t>
            </a:r>
            <a:r>
              <a:rPr lang="en-US" sz="1800" dirty="0">
                <a:solidFill>
                  <a:srgbClr val="FFFFFF"/>
                </a:solidFill>
                <a:latin typeface="Calibri" panose="020F0502020204030204"/>
                <a:cs typeface="Arial" pitchFamily="34" charset="0"/>
                <a:sym typeface="Arial"/>
              </a:rPr>
              <a:t> </a:t>
            </a:r>
            <a:r>
              <a:rPr lang="en-US" sz="1800" dirty="0" err="1">
                <a:solidFill>
                  <a:srgbClr val="FFFFFF"/>
                </a:solidFill>
                <a:latin typeface="Calibri" panose="020F0502020204030204"/>
                <a:cs typeface="Arial" pitchFamily="34" charset="0"/>
                <a:sym typeface="Arial"/>
              </a:rPr>
              <a:t>škodlivý</a:t>
            </a:r>
            <a:r>
              <a:rPr lang="en-US" sz="1800" dirty="0">
                <a:solidFill>
                  <a:srgbClr val="FFFFFF"/>
                </a:solidFill>
                <a:latin typeface="Calibri" panose="020F0502020204030204"/>
                <a:cs typeface="Arial" pitchFamily="34" charset="0"/>
                <a:sym typeface="Arial"/>
              </a:rPr>
              <a:t> process</a:t>
            </a:r>
            <a:endParaRPr lang="cs-CZ" sz="1800" dirty="0">
              <a:solidFill>
                <a:srgbClr val="FFFFFF"/>
              </a:solidFill>
              <a:latin typeface="Calibri" panose="020F0502020204030204"/>
              <a:cs typeface="Arial" pitchFamily="34" charset="0"/>
              <a:sym typeface="Arial"/>
            </a:endParaRPr>
          </a:p>
          <a:p>
            <a:pPr marL="230182" indent="-230182" defTabSz="914377">
              <a:spcBef>
                <a:spcPct val="20000"/>
              </a:spcBef>
              <a:buClr>
                <a:srgbClr val="0077C5"/>
              </a:buClr>
              <a:buFont typeface="Arial" pitchFamily="34" charset="0"/>
              <a:buChar char="•"/>
            </a:pPr>
            <a:r>
              <a:rPr lang="en-US" sz="1800" dirty="0" err="1">
                <a:solidFill>
                  <a:srgbClr val="FFFFFF"/>
                </a:solidFill>
                <a:latin typeface="Calibri" panose="020F0502020204030204"/>
                <a:cs typeface="Arial" pitchFamily="34" charset="0"/>
                <a:sym typeface="Arial"/>
              </a:rPr>
              <a:t>Automaticky</a:t>
            </a:r>
            <a:r>
              <a:rPr lang="en-US" sz="1800" dirty="0">
                <a:solidFill>
                  <a:srgbClr val="FFFFFF"/>
                </a:solidFill>
                <a:latin typeface="Calibri" panose="020F0502020204030204"/>
                <a:cs typeface="Arial" pitchFamily="34" charset="0"/>
                <a:sym typeface="Arial"/>
              </a:rPr>
              <a:t> </a:t>
            </a:r>
            <a:r>
              <a:rPr lang="en-US" sz="1800" dirty="0" err="1">
                <a:solidFill>
                  <a:srgbClr val="FFFFFF"/>
                </a:solidFill>
                <a:latin typeface="Calibri" panose="020F0502020204030204"/>
                <a:cs typeface="Arial" pitchFamily="34" charset="0"/>
                <a:sym typeface="Arial"/>
              </a:rPr>
              <a:t>vrací</a:t>
            </a:r>
            <a:r>
              <a:rPr lang="en-US" sz="1800" dirty="0">
                <a:solidFill>
                  <a:srgbClr val="FFFFFF"/>
                </a:solidFill>
                <a:latin typeface="Calibri" panose="020F0502020204030204"/>
                <a:cs typeface="Arial" pitchFamily="34" charset="0"/>
                <a:sym typeface="Arial"/>
              </a:rPr>
              <a:t> </a:t>
            </a:r>
            <a:r>
              <a:rPr lang="en-US" sz="1800" dirty="0" err="1">
                <a:solidFill>
                  <a:srgbClr val="FFFFFF"/>
                </a:solidFill>
                <a:latin typeface="Calibri" panose="020F0502020204030204"/>
                <a:cs typeface="Arial" pitchFamily="34" charset="0"/>
                <a:sym typeface="Arial"/>
              </a:rPr>
              <a:t>zasažené</a:t>
            </a:r>
            <a:r>
              <a:rPr lang="en-US" sz="1800" dirty="0">
                <a:solidFill>
                  <a:srgbClr val="FFFFFF"/>
                </a:solidFill>
                <a:latin typeface="Calibri" panose="020F0502020204030204"/>
                <a:cs typeface="Arial" pitchFamily="34" charset="0"/>
                <a:sym typeface="Arial"/>
              </a:rPr>
              <a:t> </a:t>
            </a:r>
            <a:r>
              <a:rPr lang="en-US" sz="1800" dirty="0" err="1">
                <a:solidFill>
                  <a:srgbClr val="FFFFFF"/>
                </a:solidFill>
                <a:latin typeface="Calibri" panose="020F0502020204030204"/>
                <a:cs typeface="Arial" pitchFamily="34" charset="0"/>
                <a:sym typeface="Arial"/>
              </a:rPr>
              <a:t>soubory</a:t>
            </a:r>
            <a:endParaRPr lang="en-US" sz="1400" dirty="0">
              <a:solidFill>
                <a:srgbClr val="FFFFFF"/>
              </a:solidFill>
              <a:latin typeface="Calibri" panose="020F0502020204030204"/>
              <a:sym typeface="Arial"/>
            </a:endParaRPr>
          </a:p>
          <a:p>
            <a:pPr marL="228594" indent="-228594" defTabSz="914377">
              <a:buClr>
                <a:srgbClr val="055BB5"/>
              </a:buClr>
            </a:pPr>
            <a:endParaRPr lang="en-US" sz="1400" dirty="0">
              <a:solidFill>
                <a:srgbClr val="FFFFFF"/>
              </a:solidFill>
              <a:latin typeface="Calibri" panose="020F0502020204030204"/>
              <a:sym typeface="Arial"/>
            </a:endParaRPr>
          </a:p>
        </p:txBody>
      </p:sp>
      <p:sp>
        <p:nvSpPr>
          <p:cNvPr id="7" name="Rounded Rectangle 40">
            <a:extLst>
              <a:ext uri="{FF2B5EF4-FFF2-40B4-BE49-F238E27FC236}">
                <a16:creationId xmlns:a16="http://schemas.microsoft.com/office/drawing/2014/main" id="{DAB55048-8218-486A-8769-3455E817EBD3}"/>
              </a:ext>
            </a:extLst>
          </p:cNvPr>
          <p:cNvSpPr/>
          <p:nvPr/>
        </p:nvSpPr>
        <p:spPr>
          <a:xfrm>
            <a:off x="360469" y="1531981"/>
            <a:ext cx="3957260" cy="351129"/>
          </a:xfrm>
          <a:prstGeom prst="roundRect">
            <a:avLst/>
          </a:prstGeom>
          <a:gradFill>
            <a:gsLst>
              <a:gs pos="0">
                <a:schemeClr val="bg2"/>
              </a:gs>
              <a:gs pos="46000">
                <a:schemeClr val="accent2"/>
              </a:gs>
              <a:gs pos="100000">
                <a:schemeClr val="accent1"/>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dirty="0" err="1">
                <a:solidFill>
                  <a:srgbClr val="FFFFFF"/>
                </a:solidFill>
                <a:latin typeface="Calibri" panose="020F0502020204030204"/>
                <a:sym typeface="Arial"/>
              </a:rPr>
              <a:t>CryptoGuard</a:t>
            </a:r>
            <a:endParaRPr lang="en-US" dirty="0">
              <a:solidFill>
                <a:srgbClr val="FFFFFF"/>
              </a:solidFill>
              <a:latin typeface="Calibri" panose="020F0502020204030204"/>
              <a:sym typeface="Arial"/>
            </a:endParaRPr>
          </a:p>
        </p:txBody>
      </p:sp>
      <p:sp>
        <p:nvSpPr>
          <p:cNvPr id="8" name="Rectangle 7">
            <a:extLst>
              <a:ext uri="{FF2B5EF4-FFF2-40B4-BE49-F238E27FC236}">
                <a16:creationId xmlns:a16="http://schemas.microsoft.com/office/drawing/2014/main" id="{B1C50D76-0575-4FD8-B6AC-3E55D9392C55}"/>
              </a:ext>
            </a:extLst>
          </p:cNvPr>
          <p:cNvSpPr/>
          <p:nvPr/>
        </p:nvSpPr>
        <p:spPr>
          <a:xfrm>
            <a:off x="4573320" y="3270856"/>
            <a:ext cx="560656" cy="1224944"/>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defTabSz="914377"/>
            <a:endParaRPr lang="en-US">
              <a:solidFill>
                <a:srgbClr val="FFFFFF"/>
              </a:solidFill>
              <a:latin typeface="Calibri" panose="020F0502020204030204"/>
              <a:sym typeface="Arial"/>
            </a:endParaRPr>
          </a:p>
        </p:txBody>
      </p:sp>
      <p:sp>
        <p:nvSpPr>
          <p:cNvPr id="9" name="Rectangle 8">
            <a:extLst>
              <a:ext uri="{FF2B5EF4-FFF2-40B4-BE49-F238E27FC236}">
                <a16:creationId xmlns:a16="http://schemas.microsoft.com/office/drawing/2014/main" id="{ACF76466-2B9A-4FE1-8618-A48E1EFA6A73}"/>
              </a:ext>
            </a:extLst>
          </p:cNvPr>
          <p:cNvSpPr/>
          <p:nvPr/>
        </p:nvSpPr>
        <p:spPr>
          <a:xfrm>
            <a:off x="5133977" y="3270856"/>
            <a:ext cx="1133475" cy="1224944"/>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defTabSz="914377"/>
            <a:endParaRPr lang="en-US">
              <a:solidFill>
                <a:srgbClr val="FFFFFF"/>
              </a:solidFill>
              <a:latin typeface="Calibri" panose="020F0502020204030204"/>
              <a:sym typeface="Arial"/>
            </a:endParaRPr>
          </a:p>
        </p:txBody>
      </p:sp>
      <p:sp>
        <p:nvSpPr>
          <p:cNvPr id="10" name="Rectangle 9">
            <a:extLst>
              <a:ext uri="{FF2B5EF4-FFF2-40B4-BE49-F238E27FC236}">
                <a16:creationId xmlns:a16="http://schemas.microsoft.com/office/drawing/2014/main" id="{14B5057D-6E06-450B-8FE9-56DD942CE87C}"/>
              </a:ext>
            </a:extLst>
          </p:cNvPr>
          <p:cNvSpPr/>
          <p:nvPr/>
        </p:nvSpPr>
        <p:spPr>
          <a:xfrm>
            <a:off x="6267451" y="3270856"/>
            <a:ext cx="560656" cy="1224944"/>
          </a:xfrm>
          <a:prstGeom prst="rect">
            <a:avLst/>
          </a:prstGeom>
          <a:ln/>
        </p:spPr>
        <p:style>
          <a:lnRef idx="0">
            <a:schemeClr val="dk1"/>
          </a:lnRef>
          <a:fillRef idx="3">
            <a:schemeClr val="dk1"/>
          </a:fillRef>
          <a:effectRef idx="3">
            <a:schemeClr val="dk1"/>
          </a:effectRef>
          <a:fontRef idx="minor">
            <a:schemeClr val="lt1"/>
          </a:fontRef>
        </p:style>
        <p:txBody>
          <a:bodyPr rtlCol="0" anchor="ctr"/>
          <a:lstStyle/>
          <a:p>
            <a:pPr algn="ctr" defTabSz="914377"/>
            <a:endParaRPr lang="en-US">
              <a:solidFill>
                <a:srgbClr val="FFFFFF"/>
              </a:solidFill>
              <a:latin typeface="Calibri" panose="020F0502020204030204"/>
              <a:sym typeface="Arial"/>
            </a:endParaRPr>
          </a:p>
        </p:txBody>
      </p:sp>
      <p:sp>
        <p:nvSpPr>
          <p:cNvPr id="11" name="Rectangle 10">
            <a:extLst>
              <a:ext uri="{FF2B5EF4-FFF2-40B4-BE49-F238E27FC236}">
                <a16:creationId xmlns:a16="http://schemas.microsoft.com/office/drawing/2014/main" id="{F8CF87EE-6573-4FCD-961C-4378DF1353F7}"/>
              </a:ext>
            </a:extLst>
          </p:cNvPr>
          <p:cNvSpPr/>
          <p:nvPr/>
        </p:nvSpPr>
        <p:spPr>
          <a:xfrm>
            <a:off x="6830744" y="3270856"/>
            <a:ext cx="4996803" cy="1224944"/>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defTabSz="914377"/>
            <a:endParaRPr lang="en-US">
              <a:solidFill>
                <a:srgbClr val="FFFFFF"/>
              </a:solidFill>
              <a:latin typeface="Calibri" panose="020F0502020204030204"/>
              <a:sym typeface="Arial"/>
            </a:endParaRPr>
          </a:p>
        </p:txBody>
      </p:sp>
      <p:sp>
        <p:nvSpPr>
          <p:cNvPr id="12" name="TextBox 11">
            <a:extLst>
              <a:ext uri="{FF2B5EF4-FFF2-40B4-BE49-F238E27FC236}">
                <a16:creationId xmlns:a16="http://schemas.microsoft.com/office/drawing/2014/main" id="{A37AF304-AE81-4A8D-A44A-63561A9D4DB4}"/>
              </a:ext>
            </a:extLst>
          </p:cNvPr>
          <p:cNvSpPr txBox="1"/>
          <p:nvPr/>
        </p:nvSpPr>
        <p:spPr>
          <a:xfrm>
            <a:off x="4573321" y="3695700"/>
            <a:ext cx="2254787" cy="707886"/>
          </a:xfrm>
          <a:prstGeom prst="rect">
            <a:avLst/>
          </a:prstGeom>
          <a:noFill/>
        </p:spPr>
        <p:txBody>
          <a:bodyPr wrap="square" rtlCol="0">
            <a:spAutoFit/>
          </a:bodyPr>
          <a:lstStyle/>
          <a:p>
            <a:pPr algn="ctr" defTabSz="914377"/>
            <a:r>
              <a:rPr lang="cs-CZ" sz="2000" dirty="0">
                <a:solidFill>
                  <a:srgbClr val="FFFFFF"/>
                </a:solidFill>
                <a:latin typeface="Calibri" panose="020F0502020204030204"/>
                <a:cs typeface="Arial"/>
                <a:sym typeface="Arial"/>
              </a:rPr>
              <a:t>Systémové informace</a:t>
            </a:r>
            <a:endParaRPr lang="en-US" sz="2000" dirty="0">
              <a:solidFill>
                <a:srgbClr val="FFFFFF"/>
              </a:solidFill>
              <a:latin typeface="Calibri" panose="020F0502020204030204"/>
              <a:cs typeface="Arial"/>
              <a:sym typeface="Arial"/>
            </a:endParaRPr>
          </a:p>
        </p:txBody>
      </p:sp>
      <p:sp>
        <p:nvSpPr>
          <p:cNvPr id="13" name="Rectangle 12">
            <a:extLst>
              <a:ext uri="{FF2B5EF4-FFF2-40B4-BE49-F238E27FC236}">
                <a16:creationId xmlns:a16="http://schemas.microsoft.com/office/drawing/2014/main" id="{12CE3C1D-5674-4C26-831A-83949E4909D3}"/>
              </a:ext>
            </a:extLst>
          </p:cNvPr>
          <p:cNvSpPr/>
          <p:nvPr/>
        </p:nvSpPr>
        <p:spPr>
          <a:xfrm>
            <a:off x="4573319" y="2695577"/>
            <a:ext cx="2254787" cy="1800225"/>
          </a:xfrm>
          <a:prstGeom prst="rect">
            <a:avLst/>
          </a:pr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sym typeface="Arial"/>
            </a:endParaRPr>
          </a:p>
        </p:txBody>
      </p:sp>
      <p:sp>
        <p:nvSpPr>
          <p:cNvPr id="14" name="TextBox 13">
            <a:extLst>
              <a:ext uri="{FF2B5EF4-FFF2-40B4-BE49-F238E27FC236}">
                <a16:creationId xmlns:a16="http://schemas.microsoft.com/office/drawing/2014/main" id="{B4D9C23D-0DA7-4C45-931B-62F6C8386034}"/>
              </a:ext>
            </a:extLst>
          </p:cNvPr>
          <p:cNvSpPr txBox="1"/>
          <p:nvPr/>
        </p:nvSpPr>
        <p:spPr>
          <a:xfrm>
            <a:off x="4570681" y="2762191"/>
            <a:ext cx="2254787" cy="400110"/>
          </a:xfrm>
          <a:prstGeom prst="rect">
            <a:avLst/>
          </a:prstGeom>
          <a:noFill/>
        </p:spPr>
        <p:txBody>
          <a:bodyPr wrap="square" rtlCol="0">
            <a:spAutoFit/>
          </a:bodyPr>
          <a:lstStyle/>
          <a:p>
            <a:pPr algn="ctr" defTabSz="914377"/>
            <a:r>
              <a:rPr lang="en-US" sz="2000" b="1" err="1">
                <a:solidFill>
                  <a:srgbClr val="FFFFFF"/>
                </a:solidFill>
                <a:latin typeface="Calibri" panose="020F0502020204030204"/>
                <a:cs typeface="Arial"/>
                <a:sym typeface="Arial"/>
              </a:rPr>
              <a:t>WipeGuard</a:t>
            </a:r>
            <a:endParaRPr lang="en-US" sz="2000" b="1">
              <a:solidFill>
                <a:srgbClr val="FFFFFF"/>
              </a:solidFill>
              <a:latin typeface="Calibri" panose="020F0502020204030204"/>
              <a:cs typeface="Arial"/>
              <a:sym typeface="Arial"/>
            </a:endParaRPr>
          </a:p>
        </p:txBody>
      </p:sp>
      <p:cxnSp>
        <p:nvCxnSpPr>
          <p:cNvPr id="16" name="Straight Arrow Connector 15">
            <a:extLst>
              <a:ext uri="{FF2B5EF4-FFF2-40B4-BE49-F238E27FC236}">
                <a16:creationId xmlns:a16="http://schemas.microsoft.com/office/drawing/2014/main" id="{991556B2-E1A7-453D-98A5-62B047F6A6DB}"/>
              </a:ext>
            </a:extLst>
          </p:cNvPr>
          <p:cNvCxnSpPr>
            <a:cxnSpLocks/>
            <a:stCxn id="19" idx="0"/>
          </p:cNvCxnSpPr>
          <p:nvPr/>
        </p:nvCxnSpPr>
        <p:spPr>
          <a:xfrm flipH="1" flipV="1">
            <a:off x="4856402" y="4347838"/>
            <a:ext cx="604869" cy="80953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8CB8AEC-3BDF-4412-8BE7-E0EA58C8D738}"/>
              </a:ext>
            </a:extLst>
          </p:cNvPr>
          <p:cNvSpPr txBox="1"/>
          <p:nvPr/>
        </p:nvSpPr>
        <p:spPr>
          <a:xfrm>
            <a:off x="4333877" y="5157373"/>
            <a:ext cx="2254787" cy="584775"/>
          </a:xfrm>
          <a:prstGeom prst="rect">
            <a:avLst/>
          </a:prstGeom>
          <a:noFill/>
        </p:spPr>
        <p:txBody>
          <a:bodyPr wrap="square" rtlCol="0">
            <a:spAutoFit/>
          </a:bodyPr>
          <a:lstStyle/>
          <a:p>
            <a:pPr algn="ctr" defTabSz="914377"/>
            <a:r>
              <a:rPr lang="en-US" sz="1600">
                <a:solidFill>
                  <a:srgbClr val="FFFFFF"/>
                </a:solidFill>
                <a:latin typeface="Calibri" panose="020F0502020204030204"/>
                <a:cs typeface="Arial"/>
                <a:sym typeface="Arial"/>
              </a:rPr>
              <a:t>Master Boot Record</a:t>
            </a:r>
            <a:br>
              <a:rPr lang="en-US" sz="1600">
                <a:solidFill>
                  <a:srgbClr val="FFFFFF"/>
                </a:solidFill>
                <a:latin typeface="Calibri" panose="020F0502020204030204"/>
                <a:cs typeface="Arial"/>
                <a:sym typeface="Arial"/>
              </a:rPr>
            </a:br>
            <a:r>
              <a:rPr lang="en-US" sz="1600">
                <a:solidFill>
                  <a:srgbClr val="FFFFFF"/>
                </a:solidFill>
                <a:latin typeface="Calibri" panose="020F0502020204030204"/>
                <a:cs typeface="Arial"/>
                <a:sym typeface="Arial"/>
              </a:rPr>
              <a:t>(MBR)</a:t>
            </a:r>
          </a:p>
        </p:txBody>
      </p:sp>
      <p:pic>
        <p:nvPicPr>
          <p:cNvPr id="23" name="Picture 22">
            <a:extLst>
              <a:ext uri="{FF2B5EF4-FFF2-40B4-BE49-F238E27FC236}">
                <a16:creationId xmlns:a16="http://schemas.microsoft.com/office/drawing/2014/main" id="{F840F3FB-3690-428D-BD18-1F36596C3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937" y="3567030"/>
            <a:ext cx="523271" cy="523271"/>
          </a:xfrm>
          <a:prstGeom prst="rect">
            <a:avLst/>
          </a:prstGeom>
        </p:spPr>
      </p:pic>
      <p:pic>
        <p:nvPicPr>
          <p:cNvPr id="24" name="Picture 23">
            <a:extLst>
              <a:ext uri="{FF2B5EF4-FFF2-40B4-BE49-F238E27FC236}">
                <a16:creationId xmlns:a16="http://schemas.microsoft.com/office/drawing/2014/main" id="{8F9A907D-2250-456B-A142-3F7E6E83A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2769" y="3567601"/>
            <a:ext cx="523271" cy="523271"/>
          </a:xfrm>
          <a:prstGeom prst="rect">
            <a:avLst/>
          </a:prstGeom>
        </p:spPr>
      </p:pic>
      <p:pic>
        <p:nvPicPr>
          <p:cNvPr id="25" name="Picture 24">
            <a:extLst>
              <a:ext uri="{FF2B5EF4-FFF2-40B4-BE49-F238E27FC236}">
                <a16:creationId xmlns:a16="http://schemas.microsoft.com/office/drawing/2014/main" id="{A7565E2A-1BCF-4198-A65D-5795ECA69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518" y="3567030"/>
            <a:ext cx="523271" cy="523271"/>
          </a:xfrm>
          <a:prstGeom prst="rect">
            <a:avLst/>
          </a:prstGeom>
        </p:spPr>
      </p:pic>
      <p:sp>
        <p:nvSpPr>
          <p:cNvPr id="27" name="Rectangle 26">
            <a:extLst>
              <a:ext uri="{FF2B5EF4-FFF2-40B4-BE49-F238E27FC236}">
                <a16:creationId xmlns:a16="http://schemas.microsoft.com/office/drawing/2014/main" id="{D08C2125-A0F0-4194-B569-CB4509D38182}"/>
              </a:ext>
            </a:extLst>
          </p:cNvPr>
          <p:cNvSpPr/>
          <p:nvPr/>
        </p:nvSpPr>
        <p:spPr>
          <a:xfrm>
            <a:off x="6840681" y="3728056"/>
            <a:ext cx="673513" cy="215444"/>
          </a:xfrm>
          <a:prstGeom prst="rect">
            <a:avLst/>
          </a:prstGeom>
        </p:spPr>
        <p:txBody>
          <a:bodyPr wrap="square">
            <a:spAutoFit/>
          </a:bodyPr>
          <a:lstStyle/>
          <a:p>
            <a:pPr algn="ctr" defTabSz="914377"/>
            <a:r>
              <a:rPr lang="en-US" sz="800">
                <a:solidFill>
                  <a:srgbClr val="FFFFFF"/>
                </a:solidFill>
                <a:latin typeface="Calibri" panose="020F0502020204030204"/>
                <a:cs typeface="Arial"/>
                <a:sym typeface="Arial"/>
              </a:rPr>
              <a:t>.DOC</a:t>
            </a:r>
          </a:p>
        </p:txBody>
      </p:sp>
      <p:sp>
        <p:nvSpPr>
          <p:cNvPr id="28" name="Rectangle 27">
            <a:extLst>
              <a:ext uri="{FF2B5EF4-FFF2-40B4-BE49-F238E27FC236}">
                <a16:creationId xmlns:a16="http://schemas.microsoft.com/office/drawing/2014/main" id="{5755F4A4-2453-4E55-830E-0510B5A2880C}"/>
              </a:ext>
            </a:extLst>
          </p:cNvPr>
          <p:cNvSpPr/>
          <p:nvPr/>
        </p:nvSpPr>
        <p:spPr>
          <a:xfrm>
            <a:off x="7587500" y="3729600"/>
            <a:ext cx="673513" cy="215444"/>
          </a:xfrm>
          <a:prstGeom prst="rect">
            <a:avLst/>
          </a:prstGeom>
        </p:spPr>
        <p:txBody>
          <a:bodyPr wrap="square">
            <a:spAutoFit/>
          </a:bodyPr>
          <a:lstStyle/>
          <a:p>
            <a:pPr algn="ctr" defTabSz="914377"/>
            <a:r>
              <a:rPr lang="en-US" sz="800">
                <a:solidFill>
                  <a:srgbClr val="FFFFFF"/>
                </a:solidFill>
                <a:latin typeface="Calibri" panose="020F0502020204030204"/>
                <a:cs typeface="Arial"/>
                <a:sym typeface="Arial"/>
              </a:rPr>
              <a:t>.JPG</a:t>
            </a:r>
          </a:p>
        </p:txBody>
      </p:sp>
      <p:sp>
        <p:nvSpPr>
          <p:cNvPr id="29" name="Rectangle 28">
            <a:extLst>
              <a:ext uri="{FF2B5EF4-FFF2-40B4-BE49-F238E27FC236}">
                <a16:creationId xmlns:a16="http://schemas.microsoft.com/office/drawing/2014/main" id="{00FDBBCA-5A26-4ECF-B00D-36CE379323DA}"/>
              </a:ext>
            </a:extLst>
          </p:cNvPr>
          <p:cNvSpPr/>
          <p:nvPr/>
        </p:nvSpPr>
        <p:spPr>
          <a:xfrm>
            <a:off x="8314808" y="3729600"/>
            <a:ext cx="673513" cy="215444"/>
          </a:xfrm>
          <a:prstGeom prst="rect">
            <a:avLst/>
          </a:prstGeom>
        </p:spPr>
        <p:txBody>
          <a:bodyPr wrap="square">
            <a:spAutoFit/>
          </a:bodyPr>
          <a:lstStyle/>
          <a:p>
            <a:pPr algn="ctr" defTabSz="914377"/>
            <a:r>
              <a:rPr lang="en-US" sz="800">
                <a:solidFill>
                  <a:srgbClr val="FFFFFF"/>
                </a:solidFill>
                <a:latin typeface="Calibri" panose="020F0502020204030204"/>
                <a:cs typeface="Arial"/>
                <a:sym typeface="Arial"/>
              </a:rPr>
              <a:t>.XLSX</a:t>
            </a:r>
          </a:p>
        </p:txBody>
      </p:sp>
      <p:sp>
        <p:nvSpPr>
          <p:cNvPr id="30" name="TextBox 29">
            <a:extLst>
              <a:ext uri="{FF2B5EF4-FFF2-40B4-BE49-F238E27FC236}">
                <a16:creationId xmlns:a16="http://schemas.microsoft.com/office/drawing/2014/main" id="{5B9103EC-FA3D-4F65-97F5-5FAE2E11B42A}"/>
              </a:ext>
            </a:extLst>
          </p:cNvPr>
          <p:cNvSpPr txBox="1"/>
          <p:nvPr/>
        </p:nvSpPr>
        <p:spPr>
          <a:xfrm>
            <a:off x="9489015" y="4095691"/>
            <a:ext cx="2254787" cy="400110"/>
          </a:xfrm>
          <a:prstGeom prst="rect">
            <a:avLst/>
          </a:prstGeom>
          <a:noFill/>
        </p:spPr>
        <p:txBody>
          <a:bodyPr wrap="square" rtlCol="0">
            <a:spAutoFit/>
          </a:bodyPr>
          <a:lstStyle/>
          <a:p>
            <a:pPr algn="ctr" defTabSz="914377"/>
            <a:r>
              <a:rPr lang="cs-CZ" sz="2000" dirty="0">
                <a:solidFill>
                  <a:srgbClr val="FFFFFF"/>
                </a:solidFill>
                <a:latin typeface="Calibri" panose="020F0502020204030204"/>
                <a:cs typeface="Arial"/>
                <a:sym typeface="Arial"/>
              </a:rPr>
              <a:t>Diskový oddíl</a:t>
            </a:r>
            <a:endParaRPr lang="en-US" sz="2000" dirty="0">
              <a:solidFill>
                <a:srgbClr val="FFFFFF"/>
              </a:solidFill>
              <a:latin typeface="Calibri" panose="020F0502020204030204"/>
              <a:cs typeface="Arial"/>
              <a:sym typeface="Arial"/>
            </a:endParaRPr>
          </a:p>
        </p:txBody>
      </p:sp>
      <p:sp>
        <p:nvSpPr>
          <p:cNvPr id="31" name="Rectangle 30">
            <a:extLst>
              <a:ext uri="{FF2B5EF4-FFF2-40B4-BE49-F238E27FC236}">
                <a16:creationId xmlns:a16="http://schemas.microsoft.com/office/drawing/2014/main" id="{E1A83F3C-C351-4F67-BE03-7C70C594C8C4}"/>
              </a:ext>
            </a:extLst>
          </p:cNvPr>
          <p:cNvSpPr/>
          <p:nvPr/>
        </p:nvSpPr>
        <p:spPr>
          <a:xfrm>
            <a:off x="6828107" y="3277040"/>
            <a:ext cx="4989916" cy="1800225"/>
          </a:xfrm>
          <a:prstGeom prst="rect">
            <a:avLst/>
          </a:prstGeom>
          <a:noFill/>
          <a:ln w="254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sym typeface="Arial"/>
            </a:endParaRPr>
          </a:p>
        </p:txBody>
      </p:sp>
      <p:sp>
        <p:nvSpPr>
          <p:cNvPr id="32" name="TextBox 31">
            <a:extLst>
              <a:ext uri="{FF2B5EF4-FFF2-40B4-BE49-F238E27FC236}">
                <a16:creationId xmlns:a16="http://schemas.microsoft.com/office/drawing/2014/main" id="{D8CAE7EE-888F-492F-81DD-57D9BCA0E649}"/>
              </a:ext>
            </a:extLst>
          </p:cNvPr>
          <p:cNvSpPr txBox="1"/>
          <p:nvPr/>
        </p:nvSpPr>
        <p:spPr>
          <a:xfrm>
            <a:off x="6840681" y="4586308"/>
            <a:ext cx="4986865" cy="400110"/>
          </a:xfrm>
          <a:prstGeom prst="rect">
            <a:avLst/>
          </a:prstGeom>
          <a:noFill/>
        </p:spPr>
        <p:txBody>
          <a:bodyPr wrap="square" rtlCol="0">
            <a:spAutoFit/>
          </a:bodyPr>
          <a:lstStyle/>
          <a:p>
            <a:pPr algn="ctr" defTabSz="914377"/>
            <a:r>
              <a:rPr lang="en-US" sz="2000" b="1" err="1">
                <a:solidFill>
                  <a:srgbClr val="FFFFFF"/>
                </a:solidFill>
                <a:latin typeface="Calibri" panose="020F0502020204030204"/>
                <a:cs typeface="Arial"/>
                <a:sym typeface="Arial"/>
              </a:rPr>
              <a:t>CryptoGuard</a:t>
            </a:r>
            <a:endParaRPr lang="en-US" sz="2000" b="1">
              <a:solidFill>
                <a:srgbClr val="FFFFFF"/>
              </a:solidFill>
              <a:latin typeface="Calibri" panose="020F0502020204030204"/>
              <a:cs typeface="Arial"/>
              <a:sym typeface="Arial"/>
            </a:endParaRPr>
          </a:p>
        </p:txBody>
      </p:sp>
      <p:sp>
        <p:nvSpPr>
          <p:cNvPr id="33" name="Rounded Rectangle 40">
            <a:extLst>
              <a:ext uri="{FF2B5EF4-FFF2-40B4-BE49-F238E27FC236}">
                <a16:creationId xmlns:a16="http://schemas.microsoft.com/office/drawing/2014/main" id="{2AE6E44C-07FB-47CD-8D4D-33920C66197A}"/>
              </a:ext>
            </a:extLst>
          </p:cNvPr>
          <p:cNvSpPr/>
          <p:nvPr/>
        </p:nvSpPr>
        <p:spPr>
          <a:xfrm>
            <a:off x="357538" y="4180900"/>
            <a:ext cx="3957260" cy="351129"/>
          </a:xfrm>
          <a:prstGeom prst="roundRect">
            <a:avLst/>
          </a:prstGeom>
          <a:gradFill>
            <a:gsLst>
              <a:gs pos="0">
                <a:schemeClr val="bg2"/>
              </a:gs>
              <a:gs pos="46000">
                <a:schemeClr val="accent2"/>
              </a:gs>
              <a:gs pos="100000">
                <a:schemeClr val="accent1"/>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err="1">
                <a:solidFill>
                  <a:srgbClr val="FFFFFF"/>
                </a:solidFill>
                <a:latin typeface="Calibri" panose="020F0502020204030204"/>
                <a:sym typeface="Arial"/>
              </a:rPr>
              <a:t>WipeGuard</a:t>
            </a:r>
            <a:endParaRPr lang="en-US">
              <a:solidFill>
                <a:srgbClr val="FFFFFF"/>
              </a:solidFill>
              <a:latin typeface="Calibri" panose="020F0502020204030204"/>
              <a:sym typeface="Arial"/>
            </a:endParaRPr>
          </a:p>
        </p:txBody>
      </p:sp>
      <p:sp>
        <p:nvSpPr>
          <p:cNvPr id="34" name="Content Placeholder 4">
            <a:extLst>
              <a:ext uri="{FF2B5EF4-FFF2-40B4-BE49-F238E27FC236}">
                <a16:creationId xmlns:a16="http://schemas.microsoft.com/office/drawing/2014/main" id="{04C940D5-266C-401A-906F-6AD891A3C11A}"/>
              </a:ext>
            </a:extLst>
          </p:cNvPr>
          <p:cNvSpPr txBox="1">
            <a:spLocks/>
          </p:cNvSpPr>
          <p:nvPr/>
        </p:nvSpPr>
        <p:spPr>
          <a:xfrm>
            <a:off x="450000" y="4685930"/>
            <a:ext cx="3709016" cy="4607037"/>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bg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bg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bg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914377">
              <a:buClr>
                <a:srgbClr val="055BB5"/>
              </a:buClr>
              <a:buNone/>
            </a:pPr>
            <a:r>
              <a:rPr lang="cs-CZ" sz="1800" i="1" dirty="0">
                <a:solidFill>
                  <a:srgbClr val="6EB4E7"/>
                </a:solidFill>
                <a:latin typeface="Calibri" panose="020F0502020204030204"/>
                <a:sym typeface="Arial"/>
              </a:rPr>
              <a:t>Ochrana disku a bootování</a:t>
            </a:r>
            <a:endParaRPr lang="en-US" sz="1800" i="1" dirty="0">
              <a:solidFill>
                <a:srgbClr val="6EB4E7"/>
              </a:solidFill>
              <a:latin typeface="Calibri" panose="020F0502020204030204"/>
              <a:sym typeface="Arial"/>
            </a:endParaRPr>
          </a:p>
          <a:p>
            <a:pPr marL="230182" indent="-230182" defTabSz="914377">
              <a:spcBef>
                <a:spcPct val="20000"/>
              </a:spcBef>
              <a:buClr>
                <a:srgbClr val="0077C5"/>
              </a:buClr>
              <a:buFont typeface="Arial" pitchFamily="34" charset="0"/>
              <a:buChar char="•"/>
            </a:pPr>
            <a:r>
              <a:rPr lang="en-US" sz="1800" dirty="0" err="1">
                <a:solidFill>
                  <a:srgbClr val="FFFFFF"/>
                </a:solidFill>
                <a:latin typeface="Calibri" panose="020F0502020204030204"/>
                <a:cs typeface="Arial" pitchFamily="34" charset="0"/>
                <a:sym typeface="Arial"/>
              </a:rPr>
              <a:t>Zabraňuje</a:t>
            </a:r>
            <a:r>
              <a:rPr lang="en-US" sz="1800" dirty="0">
                <a:solidFill>
                  <a:srgbClr val="FFFFFF"/>
                </a:solidFill>
                <a:latin typeface="Calibri" panose="020F0502020204030204"/>
                <a:cs typeface="Arial" pitchFamily="34" charset="0"/>
                <a:sym typeface="Arial"/>
              </a:rPr>
              <a:t> </a:t>
            </a:r>
            <a:r>
              <a:rPr lang="en-US" sz="1800" dirty="0" err="1">
                <a:solidFill>
                  <a:srgbClr val="FFFFFF"/>
                </a:solidFill>
                <a:latin typeface="Calibri" panose="020F0502020204030204"/>
                <a:cs typeface="Arial" pitchFamily="34" charset="0"/>
                <a:sym typeface="Arial"/>
              </a:rPr>
              <a:t>svévolnému</a:t>
            </a:r>
            <a:r>
              <a:rPr lang="en-US" sz="1800" dirty="0">
                <a:solidFill>
                  <a:srgbClr val="FFFFFF"/>
                </a:solidFill>
                <a:latin typeface="Calibri" panose="020F0502020204030204"/>
                <a:cs typeface="Arial" pitchFamily="34" charset="0"/>
                <a:sym typeface="Arial"/>
              </a:rPr>
              <a:t> </a:t>
            </a:r>
            <a:r>
              <a:rPr lang="en-US" sz="1800" dirty="0" err="1">
                <a:solidFill>
                  <a:srgbClr val="FFFFFF"/>
                </a:solidFill>
                <a:latin typeface="Calibri" panose="020F0502020204030204"/>
                <a:cs typeface="Arial" pitchFamily="34" charset="0"/>
                <a:sym typeface="Arial"/>
              </a:rPr>
              <a:t>zasahování</a:t>
            </a:r>
            <a:r>
              <a:rPr lang="en-US" sz="1800" dirty="0">
                <a:solidFill>
                  <a:srgbClr val="FFFFFF"/>
                </a:solidFill>
                <a:latin typeface="Calibri" panose="020F0502020204030204"/>
                <a:cs typeface="Arial" pitchFamily="34" charset="0"/>
                <a:sym typeface="Arial"/>
              </a:rPr>
              <a:t> do </a:t>
            </a:r>
            <a:r>
              <a:rPr lang="en-US" sz="1800" dirty="0" err="1">
                <a:solidFill>
                  <a:srgbClr val="FFFFFF"/>
                </a:solidFill>
                <a:latin typeface="Calibri" panose="020F0502020204030204"/>
                <a:cs typeface="Arial" pitchFamily="34" charset="0"/>
                <a:sym typeface="Arial"/>
              </a:rPr>
              <a:t>systémových</a:t>
            </a:r>
            <a:r>
              <a:rPr lang="en-US" sz="1800" dirty="0">
                <a:solidFill>
                  <a:srgbClr val="FFFFFF"/>
                </a:solidFill>
                <a:latin typeface="Calibri" panose="020F0502020204030204"/>
                <a:cs typeface="Arial" pitchFamily="34" charset="0"/>
                <a:sym typeface="Arial"/>
              </a:rPr>
              <a:t> </a:t>
            </a:r>
            <a:r>
              <a:rPr lang="en-US" sz="1800" dirty="0" err="1">
                <a:solidFill>
                  <a:srgbClr val="FFFFFF"/>
                </a:solidFill>
                <a:latin typeface="Calibri" panose="020F0502020204030204"/>
                <a:cs typeface="Arial" pitchFamily="34" charset="0"/>
                <a:sym typeface="Arial"/>
              </a:rPr>
              <a:t>oblastí</a:t>
            </a:r>
            <a:r>
              <a:rPr lang="en-US" sz="1800" dirty="0">
                <a:solidFill>
                  <a:srgbClr val="FFFFFF"/>
                </a:solidFill>
                <a:latin typeface="Calibri" panose="020F0502020204030204"/>
                <a:cs typeface="Arial" pitchFamily="34" charset="0"/>
                <a:sym typeface="Arial"/>
              </a:rPr>
              <a:t> </a:t>
            </a:r>
            <a:r>
              <a:rPr lang="en-US" sz="1800" dirty="0" err="1">
                <a:solidFill>
                  <a:srgbClr val="FFFFFF"/>
                </a:solidFill>
                <a:latin typeface="Calibri" panose="020F0502020204030204"/>
                <a:cs typeface="Arial" pitchFamily="34" charset="0"/>
                <a:sym typeface="Arial"/>
              </a:rPr>
              <a:t>disku</a:t>
            </a:r>
            <a:endParaRPr lang="en-US" sz="1800" dirty="0">
              <a:solidFill>
                <a:srgbClr val="FFFFFF"/>
              </a:solidFill>
              <a:latin typeface="Calibri" panose="020F0502020204030204"/>
              <a:cs typeface="Arial" pitchFamily="34" charset="0"/>
              <a:sym typeface="Arial"/>
            </a:endParaRPr>
          </a:p>
          <a:p>
            <a:pPr marL="230182" indent="-230182" defTabSz="914377">
              <a:spcBef>
                <a:spcPct val="20000"/>
              </a:spcBef>
              <a:buClr>
                <a:srgbClr val="0077C5"/>
              </a:buClr>
              <a:buFont typeface="Arial" pitchFamily="34" charset="0"/>
              <a:buChar char="•"/>
            </a:pPr>
            <a:r>
              <a:rPr lang="en-US" sz="1800" dirty="0" err="1">
                <a:solidFill>
                  <a:srgbClr val="FFFFFF"/>
                </a:solidFill>
                <a:latin typeface="Calibri" panose="020F0502020204030204"/>
                <a:cs typeface="Arial" pitchFamily="34" charset="0"/>
                <a:sym typeface="Arial"/>
              </a:rPr>
              <a:t>Zastavuje</a:t>
            </a:r>
            <a:r>
              <a:rPr lang="en-US" sz="1800" dirty="0">
                <a:solidFill>
                  <a:srgbClr val="FFFFFF"/>
                </a:solidFill>
                <a:latin typeface="Calibri" panose="020F0502020204030204"/>
                <a:cs typeface="Arial" pitchFamily="34" charset="0"/>
                <a:sym typeface="Arial"/>
              </a:rPr>
              <a:t> </a:t>
            </a:r>
            <a:r>
              <a:rPr lang="en-US" sz="1800" dirty="0" err="1">
                <a:solidFill>
                  <a:srgbClr val="FFFFFF"/>
                </a:solidFill>
                <a:latin typeface="Calibri" panose="020F0502020204030204"/>
                <a:cs typeface="Arial" pitchFamily="34" charset="0"/>
                <a:sym typeface="Arial"/>
              </a:rPr>
              <a:t>škodlivé</a:t>
            </a:r>
            <a:r>
              <a:rPr lang="en-US" sz="1800" dirty="0">
                <a:solidFill>
                  <a:srgbClr val="FFFFFF"/>
                </a:solidFill>
                <a:latin typeface="Calibri" panose="020F0502020204030204"/>
                <a:cs typeface="Arial" pitchFamily="34" charset="0"/>
                <a:sym typeface="Arial"/>
              </a:rPr>
              <a:t> </a:t>
            </a:r>
            <a:r>
              <a:rPr lang="en-US" sz="1800" dirty="0" err="1">
                <a:solidFill>
                  <a:srgbClr val="FFFFFF"/>
                </a:solidFill>
                <a:latin typeface="Calibri" panose="020F0502020204030204"/>
                <a:cs typeface="Arial" pitchFamily="34" charset="0"/>
                <a:sym typeface="Arial"/>
              </a:rPr>
              <a:t>procesy</a:t>
            </a:r>
            <a:endParaRPr lang="en-US" sz="1400" dirty="0">
              <a:solidFill>
                <a:srgbClr val="FFFFFF"/>
              </a:solidFill>
              <a:latin typeface="Calibri" panose="020F0502020204030204"/>
              <a:sym typeface="Arial"/>
            </a:endParaRPr>
          </a:p>
          <a:p>
            <a:pPr marL="228594" indent="-228594" defTabSz="914377">
              <a:buClr>
                <a:srgbClr val="055BB5"/>
              </a:buClr>
            </a:pPr>
            <a:endParaRPr lang="en-US" sz="1400" dirty="0">
              <a:solidFill>
                <a:srgbClr val="FFFFFF"/>
              </a:solidFill>
              <a:latin typeface="Calibri" panose="020F0502020204030204"/>
              <a:sym typeface="Arial"/>
            </a:endParaRPr>
          </a:p>
        </p:txBody>
      </p:sp>
    </p:spTree>
    <p:extLst>
      <p:ext uri="{BB962C8B-B14F-4D97-AF65-F5344CB8AC3E}">
        <p14:creationId xmlns:p14="http://schemas.microsoft.com/office/powerpoint/2010/main" val="341073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B380E0EF-24CA-4B7C-81F4-57E2890722B1}"/>
              </a:ext>
            </a:extLst>
          </p:cNvPr>
          <p:cNvCxnSpPr>
            <a:cxnSpLocks/>
          </p:cNvCxnSpPr>
          <p:nvPr/>
        </p:nvCxnSpPr>
        <p:spPr>
          <a:xfrm flipH="1">
            <a:off x="5384755" y="5469282"/>
            <a:ext cx="1981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123E3EA-378B-43C3-965D-F228235D9309}"/>
              </a:ext>
            </a:extLst>
          </p:cNvPr>
          <p:cNvCxnSpPr>
            <a:cxnSpLocks/>
          </p:cNvCxnSpPr>
          <p:nvPr/>
        </p:nvCxnSpPr>
        <p:spPr>
          <a:xfrm flipH="1">
            <a:off x="5384755" y="4776863"/>
            <a:ext cx="1981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BF34CE1-0708-41DA-84A4-48CE1F633F82}"/>
              </a:ext>
            </a:extLst>
          </p:cNvPr>
          <p:cNvCxnSpPr>
            <a:cxnSpLocks/>
          </p:cNvCxnSpPr>
          <p:nvPr/>
        </p:nvCxnSpPr>
        <p:spPr>
          <a:xfrm flipH="1">
            <a:off x="5384755" y="4091643"/>
            <a:ext cx="1981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4741942" y="299912"/>
            <a:ext cx="2708115" cy="914400"/>
          </a:xfrm>
        </p:spPr>
        <p:txBody>
          <a:bodyPr/>
          <a:lstStyle/>
          <a:p>
            <a:r>
              <a:rPr lang="en-US" dirty="0"/>
              <a:t>Anti-Exploit</a:t>
            </a:r>
          </a:p>
        </p:txBody>
      </p:sp>
      <p:sp>
        <p:nvSpPr>
          <p:cNvPr id="7" name="TextBox 6">
            <a:extLst>
              <a:ext uri="{FF2B5EF4-FFF2-40B4-BE49-F238E27FC236}">
                <a16:creationId xmlns:a16="http://schemas.microsoft.com/office/drawing/2014/main" id="{954E046C-F04C-438F-AF26-1AC2912BC214}"/>
              </a:ext>
            </a:extLst>
          </p:cNvPr>
          <p:cNvSpPr txBox="1"/>
          <p:nvPr/>
        </p:nvSpPr>
        <p:spPr>
          <a:xfrm>
            <a:off x="5337131" y="1547502"/>
            <a:ext cx="1855487" cy="400110"/>
          </a:xfrm>
          <a:prstGeom prst="rect">
            <a:avLst/>
          </a:prstGeom>
          <a:noFill/>
        </p:spPr>
        <p:txBody>
          <a:bodyPr wrap="square" rtlCol="0">
            <a:spAutoFit/>
          </a:bodyPr>
          <a:lstStyle/>
          <a:p>
            <a:pPr algn="ctr" defTabSz="914377"/>
            <a:r>
              <a:rPr lang="cs-CZ" sz="2000" dirty="0">
                <a:solidFill>
                  <a:srgbClr val="FF8300"/>
                </a:solidFill>
                <a:latin typeface="Calibri" panose="020F0502020204030204"/>
                <a:cs typeface="Arial"/>
                <a:sym typeface="Arial"/>
              </a:rPr>
              <a:t>Příprava</a:t>
            </a:r>
            <a:endParaRPr lang="en-US" sz="2000" dirty="0">
              <a:solidFill>
                <a:srgbClr val="FF8300"/>
              </a:solidFill>
              <a:latin typeface="Calibri" panose="020F0502020204030204"/>
              <a:cs typeface="Arial"/>
              <a:sym typeface="Arial"/>
            </a:endParaRPr>
          </a:p>
        </p:txBody>
      </p:sp>
      <p:cxnSp>
        <p:nvCxnSpPr>
          <p:cNvPr id="9" name="Straight Connector 8">
            <a:extLst>
              <a:ext uri="{FF2B5EF4-FFF2-40B4-BE49-F238E27FC236}">
                <a16:creationId xmlns:a16="http://schemas.microsoft.com/office/drawing/2014/main" id="{BD3D977C-DB89-4C7C-B19A-96ED80F1C54B}"/>
              </a:ext>
            </a:extLst>
          </p:cNvPr>
          <p:cNvCxnSpPr>
            <a:cxnSpLocks/>
          </p:cNvCxnSpPr>
          <p:nvPr/>
        </p:nvCxnSpPr>
        <p:spPr>
          <a:xfrm flipH="1">
            <a:off x="5384755" y="2021871"/>
            <a:ext cx="1981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D53D9F9-7376-4EB4-ACDD-4EE972E4A367}"/>
              </a:ext>
            </a:extLst>
          </p:cNvPr>
          <p:cNvCxnSpPr>
            <a:cxnSpLocks/>
          </p:cNvCxnSpPr>
          <p:nvPr/>
        </p:nvCxnSpPr>
        <p:spPr>
          <a:xfrm flipH="1">
            <a:off x="5384755" y="2702498"/>
            <a:ext cx="1981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955AD7F-551B-4B21-85BC-34981369E42F}"/>
              </a:ext>
            </a:extLst>
          </p:cNvPr>
          <p:cNvSpPr txBox="1"/>
          <p:nvPr/>
        </p:nvSpPr>
        <p:spPr>
          <a:xfrm>
            <a:off x="5337131" y="2227327"/>
            <a:ext cx="1855487" cy="400110"/>
          </a:xfrm>
          <a:prstGeom prst="rect">
            <a:avLst/>
          </a:prstGeom>
          <a:noFill/>
        </p:spPr>
        <p:txBody>
          <a:bodyPr wrap="square" rtlCol="0">
            <a:spAutoFit/>
          </a:bodyPr>
          <a:lstStyle/>
          <a:p>
            <a:pPr algn="ctr" defTabSz="914377"/>
            <a:r>
              <a:rPr lang="en-US" sz="2000" dirty="0" err="1">
                <a:solidFill>
                  <a:srgbClr val="FF8300"/>
                </a:solidFill>
                <a:latin typeface="Calibri" panose="020F0502020204030204"/>
                <a:cs typeface="Arial"/>
                <a:sym typeface="Arial"/>
              </a:rPr>
              <a:t>Spouštění</a:t>
            </a:r>
            <a:endParaRPr lang="en-US" sz="2000" dirty="0">
              <a:solidFill>
                <a:srgbClr val="FF8300"/>
              </a:solidFill>
              <a:latin typeface="Calibri" panose="020F0502020204030204"/>
              <a:cs typeface="Arial"/>
              <a:sym typeface="Arial"/>
            </a:endParaRPr>
          </a:p>
        </p:txBody>
      </p:sp>
      <p:cxnSp>
        <p:nvCxnSpPr>
          <p:cNvPr id="60" name="Straight Connector 59">
            <a:extLst>
              <a:ext uri="{FF2B5EF4-FFF2-40B4-BE49-F238E27FC236}">
                <a16:creationId xmlns:a16="http://schemas.microsoft.com/office/drawing/2014/main" id="{37CFD603-40C0-483D-B695-8123490CA3F8}"/>
              </a:ext>
            </a:extLst>
          </p:cNvPr>
          <p:cNvCxnSpPr>
            <a:cxnSpLocks/>
          </p:cNvCxnSpPr>
          <p:nvPr/>
        </p:nvCxnSpPr>
        <p:spPr>
          <a:xfrm flipH="1">
            <a:off x="5384755" y="3405122"/>
            <a:ext cx="1981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320A4B5B-6C26-4EAF-AB3F-FD8E9A38025D}"/>
              </a:ext>
            </a:extLst>
          </p:cNvPr>
          <p:cNvSpPr txBox="1"/>
          <p:nvPr/>
        </p:nvSpPr>
        <p:spPr>
          <a:xfrm>
            <a:off x="5337131" y="2903502"/>
            <a:ext cx="1855487" cy="400110"/>
          </a:xfrm>
          <a:prstGeom prst="rect">
            <a:avLst/>
          </a:prstGeom>
          <a:noFill/>
        </p:spPr>
        <p:txBody>
          <a:bodyPr wrap="square" rtlCol="0">
            <a:spAutoFit/>
          </a:bodyPr>
          <a:lstStyle/>
          <a:p>
            <a:pPr algn="ctr" defTabSz="914377"/>
            <a:r>
              <a:rPr lang="cs-CZ" sz="2000" dirty="0">
                <a:solidFill>
                  <a:srgbClr val="FF8300"/>
                </a:solidFill>
                <a:latin typeface="Calibri" panose="020F0502020204030204"/>
                <a:cs typeface="Arial"/>
                <a:sym typeface="Arial"/>
              </a:rPr>
              <a:t>Získání kontroly</a:t>
            </a:r>
            <a:endParaRPr lang="en-US" sz="2000" dirty="0">
              <a:solidFill>
                <a:srgbClr val="FF8300"/>
              </a:solidFill>
              <a:latin typeface="Calibri" panose="020F0502020204030204"/>
              <a:cs typeface="Arial"/>
              <a:sym typeface="Arial"/>
            </a:endParaRPr>
          </a:p>
        </p:txBody>
      </p:sp>
      <p:sp>
        <p:nvSpPr>
          <p:cNvPr id="66" name="TextBox 65">
            <a:extLst>
              <a:ext uri="{FF2B5EF4-FFF2-40B4-BE49-F238E27FC236}">
                <a16:creationId xmlns:a16="http://schemas.microsoft.com/office/drawing/2014/main" id="{41FA931A-A90C-4FB1-A8B0-39059925D589}"/>
              </a:ext>
            </a:extLst>
          </p:cNvPr>
          <p:cNvSpPr txBox="1"/>
          <p:nvPr/>
        </p:nvSpPr>
        <p:spPr>
          <a:xfrm>
            <a:off x="5184252" y="3589200"/>
            <a:ext cx="2141716" cy="400110"/>
          </a:xfrm>
          <a:prstGeom prst="rect">
            <a:avLst/>
          </a:prstGeom>
          <a:noFill/>
        </p:spPr>
        <p:txBody>
          <a:bodyPr wrap="square" rtlCol="0">
            <a:spAutoFit/>
          </a:bodyPr>
          <a:lstStyle/>
          <a:p>
            <a:pPr algn="ctr" defTabSz="914377"/>
            <a:r>
              <a:rPr lang="cs-CZ" sz="2000" dirty="0">
                <a:solidFill>
                  <a:srgbClr val="FF8300"/>
                </a:solidFill>
                <a:latin typeface="Calibri" panose="020F0502020204030204"/>
                <a:cs typeface="Arial"/>
                <a:sym typeface="Arial"/>
              </a:rPr>
              <a:t>Obejití</a:t>
            </a:r>
            <a:r>
              <a:rPr lang="en-US" sz="2000" dirty="0">
                <a:solidFill>
                  <a:srgbClr val="FF8300"/>
                </a:solidFill>
                <a:latin typeface="Calibri" panose="020F0502020204030204"/>
                <a:cs typeface="Arial"/>
                <a:sym typeface="Arial"/>
              </a:rPr>
              <a:t> (DEP)</a:t>
            </a:r>
            <a:endParaRPr lang="en-US" dirty="0">
              <a:solidFill>
                <a:srgbClr val="FF8300"/>
              </a:solidFill>
              <a:latin typeface="Calibri" panose="020F0502020204030204"/>
              <a:cs typeface="Arial"/>
              <a:sym typeface="Arial"/>
            </a:endParaRPr>
          </a:p>
        </p:txBody>
      </p:sp>
      <p:sp>
        <p:nvSpPr>
          <p:cNvPr id="67" name="TextBox 66">
            <a:extLst>
              <a:ext uri="{FF2B5EF4-FFF2-40B4-BE49-F238E27FC236}">
                <a16:creationId xmlns:a16="http://schemas.microsoft.com/office/drawing/2014/main" id="{E4602F04-C70D-41A6-9C23-90ECE763139A}"/>
              </a:ext>
            </a:extLst>
          </p:cNvPr>
          <p:cNvSpPr txBox="1"/>
          <p:nvPr/>
        </p:nvSpPr>
        <p:spPr>
          <a:xfrm>
            <a:off x="5327367" y="4293950"/>
            <a:ext cx="1855487" cy="400110"/>
          </a:xfrm>
          <a:prstGeom prst="rect">
            <a:avLst/>
          </a:prstGeom>
          <a:noFill/>
        </p:spPr>
        <p:txBody>
          <a:bodyPr wrap="square" rtlCol="0">
            <a:spAutoFit/>
          </a:bodyPr>
          <a:lstStyle/>
          <a:p>
            <a:pPr algn="ctr" defTabSz="914377"/>
            <a:r>
              <a:rPr lang="cs-CZ" sz="2000" dirty="0">
                <a:solidFill>
                  <a:srgbClr val="FF8300"/>
                </a:solidFill>
                <a:latin typeface="Calibri" panose="020F0502020204030204"/>
                <a:cs typeface="Arial"/>
                <a:sym typeface="Arial"/>
              </a:rPr>
              <a:t>Zveřejnění</a:t>
            </a:r>
            <a:endParaRPr lang="en-US" sz="2000" dirty="0">
              <a:solidFill>
                <a:srgbClr val="FF8300"/>
              </a:solidFill>
              <a:latin typeface="Calibri" panose="020F0502020204030204"/>
              <a:cs typeface="Arial"/>
              <a:sym typeface="Arial"/>
            </a:endParaRPr>
          </a:p>
        </p:txBody>
      </p:sp>
      <p:sp>
        <p:nvSpPr>
          <p:cNvPr id="68" name="TextBox 67">
            <a:extLst>
              <a:ext uri="{FF2B5EF4-FFF2-40B4-BE49-F238E27FC236}">
                <a16:creationId xmlns:a16="http://schemas.microsoft.com/office/drawing/2014/main" id="{B1B76C1B-B33D-4956-A328-465A19845E6A}"/>
              </a:ext>
            </a:extLst>
          </p:cNvPr>
          <p:cNvSpPr txBox="1"/>
          <p:nvPr/>
        </p:nvSpPr>
        <p:spPr>
          <a:xfrm>
            <a:off x="5184252" y="4986367"/>
            <a:ext cx="1998601" cy="400110"/>
          </a:xfrm>
          <a:prstGeom prst="rect">
            <a:avLst/>
          </a:prstGeom>
          <a:noFill/>
        </p:spPr>
        <p:txBody>
          <a:bodyPr wrap="square" rtlCol="0">
            <a:spAutoFit/>
          </a:bodyPr>
          <a:lstStyle/>
          <a:p>
            <a:pPr algn="ctr" defTabSz="914377"/>
            <a:r>
              <a:rPr lang="cs-CZ" sz="2000" dirty="0">
                <a:solidFill>
                  <a:srgbClr val="FF8300"/>
                </a:solidFill>
                <a:latin typeface="Calibri" panose="020F0502020204030204"/>
                <a:cs typeface="Arial"/>
                <a:sym typeface="Arial"/>
              </a:rPr>
              <a:t>Nahrání </a:t>
            </a:r>
            <a:r>
              <a:rPr lang="cs-CZ" sz="2000" dirty="0" err="1">
                <a:solidFill>
                  <a:srgbClr val="FF8300"/>
                </a:solidFill>
                <a:latin typeface="Calibri" panose="020F0502020204030204"/>
                <a:cs typeface="Arial"/>
                <a:sym typeface="Arial"/>
              </a:rPr>
              <a:t>Payloadu</a:t>
            </a:r>
            <a:endParaRPr lang="en-US" sz="2000" dirty="0">
              <a:solidFill>
                <a:srgbClr val="FF8300"/>
              </a:solidFill>
              <a:latin typeface="Calibri" panose="020F0502020204030204"/>
              <a:cs typeface="Arial"/>
              <a:sym typeface="Arial"/>
            </a:endParaRPr>
          </a:p>
        </p:txBody>
      </p:sp>
      <p:cxnSp>
        <p:nvCxnSpPr>
          <p:cNvPr id="14" name="Straight Arrow Connector 13">
            <a:extLst>
              <a:ext uri="{FF2B5EF4-FFF2-40B4-BE49-F238E27FC236}">
                <a16:creationId xmlns:a16="http://schemas.microsoft.com/office/drawing/2014/main" id="{9DF68CCD-BC45-420B-8012-D072150E3470}"/>
              </a:ext>
            </a:extLst>
          </p:cNvPr>
          <p:cNvCxnSpPr/>
          <p:nvPr/>
        </p:nvCxnSpPr>
        <p:spPr>
          <a:xfrm>
            <a:off x="4956130" y="1427026"/>
            <a:ext cx="0" cy="4648200"/>
          </a:xfrm>
          <a:prstGeom prst="straightConnector1">
            <a:avLst/>
          </a:prstGeom>
          <a:ln w="101600">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3559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8" name="Picture 4" descr="Introducing Sophos XDR and enhanced EDR – Sophos News">
            <a:extLst>
              <a:ext uri="{FF2B5EF4-FFF2-40B4-BE49-F238E27FC236}">
                <a16:creationId xmlns:a16="http://schemas.microsoft.com/office/drawing/2014/main" id="{5F8F2F8A-E239-E4BF-1F1D-7CD26BB1BF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284" y="838215"/>
            <a:ext cx="10296571" cy="5791821"/>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FD7F4A74-8E2B-3B74-57DD-1B86A6D5A31B}"/>
              </a:ext>
            </a:extLst>
          </p:cNvPr>
          <p:cNvSpPr txBox="1"/>
          <p:nvPr/>
        </p:nvSpPr>
        <p:spPr>
          <a:xfrm>
            <a:off x="2273995" y="545827"/>
            <a:ext cx="732200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200" b="0" i="0" u="none" strike="noStrike" kern="1200" cap="none" spc="0" normalizeH="0" baseline="0" noProof="0" dirty="0">
                <a:ln>
                  <a:noFill/>
                </a:ln>
                <a:solidFill>
                  <a:srgbClr val="F3F3F3"/>
                </a:solidFill>
                <a:effectLst/>
                <a:uLnTx/>
                <a:uFillTx/>
                <a:latin typeface="Calibri" panose="020F0502020204030204" pitchFamily="34" charset="0"/>
                <a:ea typeface="+mn-ea"/>
                <a:cs typeface="Calibri" panose="020F0502020204030204" pitchFamily="34" charset="0"/>
              </a:rPr>
              <a:t>Sophos XDR: </a:t>
            </a:r>
            <a:r>
              <a:rPr kumimoji="0" lang="cs-CZ" sz="3200" b="0" i="0" u="none" strike="noStrike" kern="1200" cap="none" spc="0" normalizeH="0" baseline="0" noProof="0" dirty="0" err="1">
                <a:ln>
                  <a:noFill/>
                </a:ln>
                <a:solidFill>
                  <a:srgbClr val="F3F3F3"/>
                </a:solidFill>
                <a:effectLst/>
                <a:uLnTx/>
                <a:uFillTx/>
                <a:latin typeface="Calibri" panose="020F0502020204030204" pitchFamily="34" charset="0"/>
                <a:ea typeface="+mn-ea"/>
                <a:cs typeface="Calibri" panose="020F0502020204030204" pitchFamily="34" charset="0"/>
              </a:rPr>
              <a:t>True</a:t>
            </a:r>
            <a:r>
              <a:rPr kumimoji="0" lang="cs-CZ" sz="3200" b="0" i="0" u="none" strike="noStrike" kern="1200" cap="none" spc="0" normalizeH="0" baseline="0" noProof="0" dirty="0">
                <a:ln>
                  <a:noFill/>
                </a:ln>
                <a:solidFill>
                  <a:srgbClr val="F3F3F3"/>
                </a:solidFill>
                <a:effectLst/>
                <a:uLnTx/>
                <a:uFillTx/>
                <a:latin typeface="Calibri" panose="020F0502020204030204" pitchFamily="34" charset="0"/>
                <a:ea typeface="+mn-ea"/>
                <a:cs typeface="Calibri" panose="020F0502020204030204" pitchFamily="34" charset="0"/>
              </a:rPr>
              <a:t> </a:t>
            </a:r>
            <a:r>
              <a:rPr kumimoji="0" lang="cs-CZ" sz="3200" b="0" i="0" u="none" strike="noStrike" kern="1200" cap="none" spc="0" normalizeH="0" baseline="0" noProof="0" dirty="0" err="1">
                <a:ln>
                  <a:noFill/>
                </a:ln>
                <a:solidFill>
                  <a:srgbClr val="F3F3F3"/>
                </a:solidFill>
                <a:effectLst/>
                <a:uLnTx/>
                <a:uFillTx/>
                <a:latin typeface="Calibri" panose="020F0502020204030204" pitchFamily="34" charset="0"/>
                <a:ea typeface="+mn-ea"/>
                <a:cs typeface="Calibri" panose="020F0502020204030204" pitchFamily="34" charset="0"/>
              </a:rPr>
              <a:t>Cybersecurity</a:t>
            </a:r>
            <a:r>
              <a:rPr kumimoji="0" lang="cs-CZ" sz="3200" b="0" i="0" u="none" strike="noStrike" kern="1200" cap="none" spc="0" normalizeH="0" baseline="0" noProof="0" dirty="0">
                <a:ln>
                  <a:noFill/>
                </a:ln>
                <a:solidFill>
                  <a:srgbClr val="F3F3F3"/>
                </a:solidFill>
                <a:effectLst/>
                <a:uLnTx/>
                <a:uFillTx/>
                <a:latin typeface="Calibri" panose="020F0502020204030204" pitchFamily="34" charset="0"/>
                <a:ea typeface="+mn-ea"/>
                <a:cs typeface="Calibri" panose="020F0502020204030204" pitchFamily="34" charset="0"/>
              </a:rPr>
              <a:t> </a:t>
            </a:r>
            <a:r>
              <a:rPr kumimoji="0" lang="cs-CZ" sz="3200" b="0" i="0" u="none" strike="noStrike" kern="1200" cap="none" spc="0" normalizeH="0" baseline="0" noProof="0" dirty="0" err="1">
                <a:ln>
                  <a:noFill/>
                </a:ln>
                <a:solidFill>
                  <a:srgbClr val="F3F3F3"/>
                </a:solidFill>
                <a:effectLst/>
                <a:uLnTx/>
                <a:uFillTx/>
                <a:latin typeface="Calibri" panose="020F0502020204030204" pitchFamily="34" charset="0"/>
                <a:ea typeface="+mn-ea"/>
                <a:cs typeface="Calibri" panose="020F0502020204030204" pitchFamily="34" charset="0"/>
              </a:rPr>
              <a:t>Ecosystem</a:t>
            </a:r>
            <a:endParaRPr kumimoji="0" lang="cs-CZ" sz="3200" b="0" i="0" u="none" strike="noStrike" kern="1200" cap="none" spc="0" normalizeH="0" baseline="0" noProof="0" dirty="0">
              <a:ln>
                <a:noFill/>
              </a:ln>
              <a:solidFill>
                <a:srgbClr val="F3F3F3"/>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16267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8679B9B-2E61-DF61-CF1C-7774633C4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955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803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43303-8721-D125-B4A5-7A4C14D7F1FB}"/>
              </a:ext>
            </a:extLst>
          </p:cNvPr>
          <p:cNvSpPr>
            <a:spLocks noGrp="1"/>
          </p:cNvSpPr>
          <p:nvPr>
            <p:ph type="title"/>
          </p:nvPr>
        </p:nvSpPr>
        <p:spPr>
          <a:xfrm>
            <a:off x="1075649" y="576583"/>
            <a:ext cx="10928468" cy="643179"/>
          </a:xfrm>
        </p:spPr>
        <p:txBody>
          <a:bodyPr>
            <a:normAutofit/>
          </a:bodyPr>
          <a:lstStyle/>
          <a:p>
            <a:r>
              <a:rPr lang="cs-CZ" dirty="0">
                <a:solidFill>
                  <a:srgbClr val="0070C0"/>
                </a:solidFill>
                <a:latin typeface="Arial" panose="020B0604020202020204" pitchFamily="34" charset="0"/>
                <a:cs typeface="Arial" panose="020B0604020202020204" pitchFamily="34" charset="0"/>
              </a:rPr>
              <a:t>MDR = </a:t>
            </a:r>
            <a:r>
              <a:rPr lang="cs-CZ" dirty="0" err="1">
                <a:solidFill>
                  <a:srgbClr val="0070C0"/>
                </a:solidFill>
                <a:latin typeface="Arial" panose="020B0604020202020204" pitchFamily="34" charset="0"/>
                <a:cs typeface="Arial" panose="020B0604020202020204" pitchFamily="34" charset="0"/>
              </a:rPr>
              <a:t>CyberSecurity</a:t>
            </a:r>
            <a:r>
              <a:rPr lang="cs-CZ" dirty="0">
                <a:solidFill>
                  <a:srgbClr val="0070C0"/>
                </a:solidFill>
                <a:latin typeface="Arial" panose="020B0604020202020204" pitchFamily="34" charset="0"/>
                <a:cs typeface="Arial" panose="020B0604020202020204" pitchFamily="34" charset="0"/>
              </a:rPr>
              <a:t>-as-a-</a:t>
            </a:r>
            <a:r>
              <a:rPr lang="cs-CZ" dirty="0" err="1">
                <a:solidFill>
                  <a:srgbClr val="0070C0"/>
                </a:solidFill>
                <a:latin typeface="Arial" panose="020B0604020202020204" pitchFamily="34" charset="0"/>
                <a:cs typeface="Arial" panose="020B0604020202020204" pitchFamily="34" charset="0"/>
              </a:rPr>
              <a:t>Service</a:t>
            </a:r>
            <a:r>
              <a:rPr lang="cs-CZ" dirty="0">
                <a:solidFill>
                  <a:srgbClr val="0070C0"/>
                </a:solidFill>
                <a:latin typeface="Arial" panose="020B0604020202020204" pitchFamily="34" charset="0"/>
                <a:cs typeface="Arial" panose="020B0604020202020204" pitchFamily="34" charset="0"/>
              </a:rPr>
              <a:t> (</a:t>
            </a:r>
            <a:r>
              <a:rPr lang="cs-CZ" dirty="0" err="1">
                <a:solidFill>
                  <a:srgbClr val="0070C0"/>
                </a:solidFill>
                <a:latin typeface="Arial" panose="020B0604020202020204" pitchFamily="34" charset="0"/>
                <a:cs typeface="Arial" panose="020B0604020202020204" pitchFamily="34" charset="0"/>
              </a:rPr>
              <a:t>CSaaS</a:t>
            </a:r>
            <a:r>
              <a:rPr lang="cs-CZ" dirty="0">
                <a:solidFill>
                  <a:srgbClr val="0070C0"/>
                </a:solidFill>
                <a:latin typeface="Arial" panose="020B0604020202020204" pitchFamily="34" charset="0"/>
                <a:cs typeface="Arial" panose="020B0604020202020204" pitchFamily="34" charset="0"/>
              </a:rPr>
              <a:t>)</a:t>
            </a:r>
            <a:endParaRPr lang="en-US" dirty="0">
              <a:solidFill>
                <a:srgbClr val="0070C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7F87528-6B38-F801-AAA7-EF633F6424A7}"/>
              </a:ext>
            </a:extLst>
          </p:cNvPr>
          <p:cNvSpPr txBox="1"/>
          <p:nvPr/>
        </p:nvSpPr>
        <p:spPr>
          <a:xfrm>
            <a:off x="6539883" y="2200096"/>
            <a:ext cx="5240664" cy="711798"/>
          </a:xfrm>
          <a:prstGeom prst="rect">
            <a:avLst/>
          </a:prstGeom>
          <a:noFill/>
        </p:spPr>
        <p:txBody>
          <a:bodyPr wrap="square" rtlCol="0">
            <a:spAutoFit/>
          </a:bodyPr>
          <a:lstStyle/>
          <a:p>
            <a:pPr marL="0" marR="0" lvl="0" indent="0" algn="l" defTabSz="914400" rtl="0" eaLnBrk="1" fontAlgn="auto" latinLnBrk="0" hangingPunct="1">
              <a:lnSpc>
                <a:spcPts val="2480"/>
              </a:lnSpc>
              <a:spcBef>
                <a:spcPts val="0"/>
              </a:spcBef>
              <a:spcAft>
                <a:spcPts val="0"/>
              </a:spcAft>
              <a:buClrTx/>
              <a:buSzTx/>
              <a:buFontTx/>
              <a:buNone/>
              <a:tabLst/>
              <a:defRPr/>
            </a:pPr>
            <a:r>
              <a:rPr kumimoji="0" lang="cs-CZ"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Okamžité</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Security Operations Center (SOC)</a:t>
            </a:r>
          </a:p>
        </p:txBody>
      </p:sp>
      <p:sp>
        <p:nvSpPr>
          <p:cNvPr id="17" name="TextBox 16">
            <a:extLst>
              <a:ext uri="{FF2B5EF4-FFF2-40B4-BE49-F238E27FC236}">
                <a16:creationId xmlns:a16="http://schemas.microsoft.com/office/drawing/2014/main" id="{906AEDC8-3A0C-D6D2-9981-40CE24CFA7B5}"/>
              </a:ext>
            </a:extLst>
          </p:cNvPr>
          <p:cNvSpPr txBox="1"/>
          <p:nvPr/>
        </p:nvSpPr>
        <p:spPr>
          <a:xfrm>
            <a:off x="6539883" y="4472146"/>
            <a:ext cx="5301054" cy="711798"/>
          </a:xfrm>
          <a:prstGeom prst="rect">
            <a:avLst/>
          </a:prstGeom>
          <a:noFill/>
        </p:spPr>
        <p:txBody>
          <a:bodyPr wrap="square" rtlCol="0">
            <a:spAutoFit/>
          </a:bodyPr>
          <a:lstStyle/>
          <a:p>
            <a:pPr marL="0" marR="0" lvl="0" indent="0" algn="l" defTabSz="914400" rtl="0" eaLnBrk="1" fontAlgn="auto" latinLnBrk="0" hangingPunct="1">
              <a:lnSpc>
                <a:spcPts val="248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Schopnosti</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reakce</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na</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incident v </a:t>
            </a: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plném</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rozsahu</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06D3170-3562-AAD4-C25F-D04F53DE7DD0}"/>
              </a:ext>
            </a:extLst>
          </p:cNvPr>
          <p:cNvSpPr txBox="1"/>
          <p:nvPr/>
        </p:nvSpPr>
        <p:spPr>
          <a:xfrm>
            <a:off x="6539883" y="2957446"/>
            <a:ext cx="5301054" cy="400494"/>
          </a:xfrm>
          <a:prstGeom prst="rect">
            <a:avLst/>
          </a:prstGeom>
          <a:noFill/>
        </p:spPr>
        <p:txBody>
          <a:bodyPr wrap="square" rtlCol="0">
            <a:spAutoFit/>
          </a:bodyPr>
          <a:lstStyle/>
          <a:p>
            <a:pPr marL="0" marR="0" lvl="0" indent="0" algn="l" defTabSz="914400" rtl="0" eaLnBrk="1" fontAlgn="auto" latinLnBrk="0" hangingPunct="1">
              <a:lnSpc>
                <a:spcPts val="248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24/7 Threat Detection and Response</a:t>
            </a:r>
          </a:p>
        </p:txBody>
      </p:sp>
      <p:sp>
        <p:nvSpPr>
          <p:cNvPr id="26" name="TextBox 25">
            <a:extLst>
              <a:ext uri="{FF2B5EF4-FFF2-40B4-BE49-F238E27FC236}">
                <a16:creationId xmlns:a16="http://schemas.microsoft.com/office/drawing/2014/main" id="{275A8A99-5025-64B4-7A89-78EF0D29498A}"/>
              </a:ext>
            </a:extLst>
          </p:cNvPr>
          <p:cNvSpPr txBox="1"/>
          <p:nvPr/>
        </p:nvSpPr>
        <p:spPr>
          <a:xfrm>
            <a:off x="6539883" y="3714796"/>
            <a:ext cx="5301054" cy="400494"/>
          </a:xfrm>
          <a:prstGeom prst="rect">
            <a:avLst/>
          </a:prstGeom>
          <a:noFill/>
        </p:spPr>
        <p:txBody>
          <a:bodyPr wrap="square" rtlCol="0">
            <a:spAutoFit/>
          </a:bodyPr>
          <a:lstStyle/>
          <a:p>
            <a:pPr marL="0" marR="0" lvl="0" indent="0" algn="l" defTabSz="914400" rtl="0" eaLnBrk="1" fontAlgn="auto" latinLnBrk="0" hangingPunct="1">
              <a:lnSpc>
                <a:spcPts val="248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Expertně</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vedený</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lov</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hrozeb</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Graphic 1">
            <a:extLst>
              <a:ext uri="{FF2B5EF4-FFF2-40B4-BE49-F238E27FC236}">
                <a16:creationId xmlns:a16="http://schemas.microsoft.com/office/drawing/2014/main" id="{1BF7C756-4005-31B3-1E02-3ED9ED70FA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1" y="2253704"/>
            <a:ext cx="308517" cy="308517"/>
          </a:xfrm>
          <a:prstGeom prst="rect">
            <a:avLst/>
          </a:prstGeom>
          <a:effectLst/>
        </p:spPr>
      </p:pic>
      <p:pic>
        <p:nvPicPr>
          <p:cNvPr id="6" name="Graphic 5">
            <a:extLst>
              <a:ext uri="{FF2B5EF4-FFF2-40B4-BE49-F238E27FC236}">
                <a16:creationId xmlns:a16="http://schemas.microsoft.com/office/drawing/2014/main" id="{B80FBD79-80E0-8CFD-6492-3C66FF8F2D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3010099"/>
            <a:ext cx="308517" cy="308517"/>
          </a:xfrm>
          <a:prstGeom prst="rect">
            <a:avLst/>
          </a:prstGeom>
          <a:effectLst/>
        </p:spPr>
      </p:pic>
      <p:pic>
        <p:nvPicPr>
          <p:cNvPr id="7" name="Graphic 6">
            <a:extLst>
              <a:ext uri="{FF2B5EF4-FFF2-40B4-BE49-F238E27FC236}">
                <a16:creationId xmlns:a16="http://schemas.microsoft.com/office/drawing/2014/main" id="{653C5B17-E5F8-B9FB-FE30-BAAD5073E3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3766494"/>
            <a:ext cx="308517" cy="308517"/>
          </a:xfrm>
          <a:prstGeom prst="rect">
            <a:avLst/>
          </a:prstGeom>
          <a:effectLst/>
        </p:spPr>
      </p:pic>
      <p:pic>
        <p:nvPicPr>
          <p:cNvPr id="9" name="Graphic 8">
            <a:extLst>
              <a:ext uri="{FF2B5EF4-FFF2-40B4-BE49-F238E27FC236}">
                <a16:creationId xmlns:a16="http://schemas.microsoft.com/office/drawing/2014/main" id="{4539B5B3-50D2-0954-4C90-CFA50CEC53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1956" y="4522889"/>
            <a:ext cx="308517" cy="308517"/>
          </a:xfrm>
          <a:prstGeom prst="rect">
            <a:avLst/>
          </a:prstGeom>
          <a:effectLst/>
        </p:spPr>
      </p:pic>
      <p:pic>
        <p:nvPicPr>
          <p:cNvPr id="1028" name="Picture 4" descr="Sophos | Cybersecurity | Spoofing - DataGr8">
            <a:extLst>
              <a:ext uri="{FF2B5EF4-FFF2-40B4-BE49-F238E27FC236}">
                <a16:creationId xmlns:a16="http://schemas.microsoft.com/office/drawing/2014/main" id="{3F072593-AA80-C26A-FC1D-C62AA07ED6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53" y="1219762"/>
            <a:ext cx="5316791" cy="5316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40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628DEAB-2537-0281-263A-4F7B009CD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58A9A096-7265-3F94-B14C-0F899044DD10}"/>
              </a:ext>
            </a:extLst>
          </p:cNvPr>
          <p:cNvSpPr txBox="1"/>
          <p:nvPr/>
        </p:nvSpPr>
        <p:spPr>
          <a:xfrm>
            <a:off x="911127" y="735888"/>
            <a:ext cx="2821606" cy="3046988"/>
          </a:xfrm>
          <a:prstGeom prst="rect">
            <a:avLst/>
          </a:prstGeom>
          <a:noFill/>
        </p:spPr>
        <p:txBody>
          <a:bodyPr wrap="none" rtlCol="0">
            <a:spAutoFit/>
          </a:bodyPr>
          <a:lstStyle/>
          <a:p>
            <a:pPr algn="ctr" defTabSz="1219170">
              <a:buClr>
                <a:srgbClr val="000000"/>
              </a:buClr>
            </a:pPr>
            <a:r>
              <a:rPr lang="cs-CZ" sz="4800" kern="0" dirty="0">
                <a:solidFill>
                  <a:srgbClr val="FDFBFF"/>
                </a:solidFill>
                <a:latin typeface="Arial"/>
                <a:cs typeface="Arial"/>
                <a:sym typeface="Arial"/>
              </a:rPr>
              <a:t>Sophos</a:t>
            </a:r>
          </a:p>
          <a:p>
            <a:pPr algn="ctr" defTabSz="1219170">
              <a:buClr>
                <a:srgbClr val="000000"/>
              </a:buClr>
            </a:pPr>
            <a:r>
              <a:rPr lang="cs-CZ" sz="4800" kern="0" dirty="0">
                <a:solidFill>
                  <a:srgbClr val="FDFBFF"/>
                </a:solidFill>
                <a:latin typeface="Arial"/>
                <a:cs typeface="Arial"/>
                <a:sym typeface="Arial"/>
              </a:rPr>
              <a:t>XGS</a:t>
            </a:r>
          </a:p>
          <a:p>
            <a:pPr algn="ctr" defTabSz="1219170">
              <a:buClr>
                <a:srgbClr val="000000"/>
              </a:buClr>
            </a:pPr>
            <a:r>
              <a:rPr lang="cs-CZ" sz="4800" kern="0" dirty="0" err="1">
                <a:solidFill>
                  <a:srgbClr val="FDFBFF"/>
                </a:solidFill>
                <a:latin typeface="Arial"/>
                <a:cs typeface="Arial"/>
                <a:sym typeface="Arial"/>
              </a:rPr>
              <a:t>Next</a:t>
            </a:r>
            <a:r>
              <a:rPr lang="cs-CZ" sz="4800" kern="0" dirty="0">
                <a:solidFill>
                  <a:srgbClr val="FDFBFF"/>
                </a:solidFill>
                <a:latin typeface="Arial"/>
                <a:cs typeface="Arial"/>
                <a:sym typeface="Arial"/>
              </a:rPr>
              <a:t>-Gen</a:t>
            </a:r>
          </a:p>
          <a:p>
            <a:pPr algn="ctr" defTabSz="1219170">
              <a:buClr>
                <a:srgbClr val="000000"/>
              </a:buClr>
            </a:pPr>
            <a:r>
              <a:rPr lang="cs-CZ" sz="4800" kern="0" dirty="0">
                <a:solidFill>
                  <a:srgbClr val="FDFBFF"/>
                </a:solidFill>
                <a:latin typeface="Arial"/>
                <a:cs typeface="Arial"/>
                <a:sym typeface="Arial"/>
              </a:rPr>
              <a:t>Firewall</a:t>
            </a:r>
          </a:p>
        </p:txBody>
      </p:sp>
    </p:spTree>
    <p:extLst>
      <p:ext uri="{BB962C8B-B14F-4D97-AF65-F5344CB8AC3E}">
        <p14:creationId xmlns:p14="http://schemas.microsoft.com/office/powerpoint/2010/main" val="2149068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309EE5-5527-091B-ED5B-3FBD7E00219D}"/>
              </a:ext>
            </a:extLst>
          </p:cNvPr>
          <p:cNvSpPr/>
          <p:nvPr/>
        </p:nvSpPr>
        <p:spPr>
          <a:xfrm>
            <a:off x="0" y="0"/>
            <a:ext cx="12198998" cy="6858000"/>
          </a:xfrm>
          <a:prstGeom prst="rect">
            <a:avLst/>
          </a:prstGeom>
          <a:solidFill>
            <a:srgbClr val="005AD7">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Google Shape;259;p40">
            <a:extLst>
              <a:ext uri="{FF2B5EF4-FFF2-40B4-BE49-F238E27FC236}">
                <a16:creationId xmlns:a16="http://schemas.microsoft.com/office/drawing/2014/main" id="{1DCED325-0700-BC80-99F5-43CD8F48BC43}"/>
              </a:ext>
            </a:extLst>
          </p:cNvPr>
          <p:cNvSpPr txBox="1">
            <a:spLocks noGrp="1"/>
          </p:cNvSpPr>
          <p:nvPr>
            <p:ph type="title"/>
          </p:nvPr>
        </p:nvSpPr>
        <p:spPr>
          <a:xfrm>
            <a:off x="5493633" y="199183"/>
            <a:ext cx="4140200" cy="1676400"/>
          </a:xfrm>
          <a:prstGeom prst="rect">
            <a:avLst/>
          </a:prstGeom>
        </p:spPr>
        <p:txBody>
          <a:bodyPr spcFirstLastPara="1" wrap="square" lIns="121900" tIns="120000" rIns="121900" bIns="121900" anchor="ctr" anchorCtr="0">
            <a:noAutofit/>
          </a:bodyPr>
          <a:lstStyle/>
          <a:p>
            <a:br>
              <a:rPr lang="cs-CZ" dirty="0">
                <a:solidFill>
                  <a:srgbClr val="F3F3F3"/>
                </a:solidFill>
                <a:latin typeface="+mn-lt"/>
                <a:ea typeface="+mn-ea"/>
                <a:cs typeface="+mn-cs"/>
              </a:rPr>
            </a:br>
            <a:r>
              <a:rPr lang="cs-CZ" dirty="0">
                <a:solidFill>
                  <a:srgbClr val="F3F3F3"/>
                </a:solidFill>
                <a:latin typeface="+mn-lt"/>
                <a:ea typeface="+mn-ea"/>
                <a:cs typeface="+mn-cs"/>
              </a:rPr>
              <a:t>Kdo jsme?</a:t>
            </a:r>
            <a:endParaRPr dirty="0">
              <a:solidFill>
                <a:srgbClr val="F3F3F3"/>
              </a:solidFill>
              <a:latin typeface="+mn-lt"/>
              <a:ea typeface="+mn-ea"/>
              <a:cs typeface="+mn-cs"/>
            </a:endParaRPr>
          </a:p>
        </p:txBody>
      </p:sp>
      <p:sp>
        <p:nvSpPr>
          <p:cNvPr id="3" name="Google Shape;260;p40">
            <a:extLst>
              <a:ext uri="{FF2B5EF4-FFF2-40B4-BE49-F238E27FC236}">
                <a16:creationId xmlns:a16="http://schemas.microsoft.com/office/drawing/2014/main" id="{E3979B28-70D9-47A3-C2D7-A31681D0509F}"/>
              </a:ext>
            </a:extLst>
          </p:cNvPr>
          <p:cNvSpPr txBox="1">
            <a:spLocks noGrp="1"/>
          </p:cNvSpPr>
          <p:nvPr>
            <p:ph type="subTitle" idx="1"/>
          </p:nvPr>
        </p:nvSpPr>
        <p:spPr>
          <a:xfrm>
            <a:off x="924100" y="3008167"/>
            <a:ext cx="9889067" cy="2101111"/>
          </a:xfrm>
          <a:prstGeom prst="rect">
            <a:avLst/>
          </a:prstGeom>
        </p:spPr>
        <p:txBody>
          <a:bodyPr spcFirstLastPara="1" wrap="square" lIns="121900" tIns="121900" rIns="121900" bIns="121900" anchor="t" anchorCtr="0">
            <a:noAutofit/>
          </a:bodyPr>
          <a:lstStyle/>
          <a:p>
            <a:pPr marL="0" indent="0">
              <a:buClr>
                <a:srgbClr val="000000"/>
              </a:buClr>
              <a:buSzPts val="1800"/>
            </a:pPr>
            <a:r>
              <a:rPr lang="cs-CZ" sz="3200" dirty="0">
                <a:solidFill>
                  <a:srgbClr val="F3F3F3"/>
                </a:solidFill>
              </a:rPr>
              <a:t>Specialisté na IT bezpečnost</a:t>
            </a:r>
          </a:p>
          <a:p>
            <a:pPr marL="0" indent="0">
              <a:buClr>
                <a:srgbClr val="000000"/>
              </a:buClr>
              <a:buSzPts val="1800"/>
            </a:pPr>
            <a:r>
              <a:rPr lang="cs-CZ" sz="3200" dirty="0">
                <a:solidFill>
                  <a:srgbClr val="F3F3F3"/>
                </a:solidFill>
              </a:rPr>
              <a:t>Pomáháme zákazníkům v soukromém i veřejném sektoru</a:t>
            </a:r>
          </a:p>
          <a:p>
            <a:pPr marL="0" indent="0">
              <a:buClr>
                <a:srgbClr val="000000"/>
              </a:buClr>
              <a:buSzPts val="1800"/>
            </a:pPr>
            <a:r>
              <a:rPr lang="cs-CZ" sz="3200" dirty="0">
                <a:solidFill>
                  <a:srgbClr val="F3F3F3"/>
                </a:solidFill>
              </a:rPr>
              <a:t>Strategie </a:t>
            </a:r>
            <a:r>
              <a:rPr lang="cs-CZ" sz="3200" dirty="0" err="1">
                <a:solidFill>
                  <a:srgbClr val="F3F3F3"/>
                </a:solidFill>
              </a:rPr>
              <a:t>win</a:t>
            </a:r>
            <a:r>
              <a:rPr lang="cs-CZ" sz="3200" dirty="0">
                <a:solidFill>
                  <a:srgbClr val="F3F3F3"/>
                </a:solidFill>
              </a:rPr>
              <a:t> - </a:t>
            </a:r>
            <a:r>
              <a:rPr lang="cs-CZ" sz="3200" dirty="0" err="1">
                <a:solidFill>
                  <a:srgbClr val="F3F3F3"/>
                </a:solidFill>
              </a:rPr>
              <a:t>win</a:t>
            </a:r>
            <a:endParaRPr lang="cs-CZ" sz="3200" dirty="0">
              <a:solidFill>
                <a:srgbClr val="F3F3F3"/>
              </a:solidFill>
            </a:endParaRPr>
          </a:p>
          <a:p>
            <a:pPr marL="0" indent="0">
              <a:buClr>
                <a:srgbClr val="000000"/>
              </a:buClr>
              <a:buSzPts val="1800"/>
            </a:pPr>
            <a:r>
              <a:rPr lang="cs-CZ" sz="3200" dirty="0">
                <a:solidFill>
                  <a:srgbClr val="F3F3F3"/>
                </a:solidFill>
              </a:rPr>
              <a:t>Vytváříme profesionální a dlouhodobé vztahy</a:t>
            </a:r>
          </a:p>
          <a:p>
            <a:pPr marL="380990" indent="-380990">
              <a:buClr>
                <a:srgbClr val="000000"/>
              </a:buClr>
              <a:buSzPts val="1800"/>
              <a:buFont typeface="Arial" panose="020B0604020202020204" pitchFamily="34" charset="0"/>
              <a:buChar char="•"/>
            </a:pPr>
            <a:endParaRPr lang="cs-CZ" dirty="0"/>
          </a:p>
          <a:p>
            <a:pPr marL="380990" indent="-380990">
              <a:buClr>
                <a:srgbClr val="000000"/>
              </a:buClr>
              <a:buSzPts val="1800"/>
              <a:buFont typeface="Arial" panose="020B0604020202020204" pitchFamily="34" charset="0"/>
              <a:buChar char="•"/>
            </a:pPr>
            <a:endParaRPr lang="cs-CZ" dirty="0"/>
          </a:p>
          <a:p>
            <a:pPr marL="380990" indent="-380990">
              <a:buClr>
                <a:srgbClr val="000000"/>
              </a:buClr>
              <a:buSzPts val="1800"/>
              <a:buFont typeface="Arial" panose="020B0604020202020204" pitchFamily="34" charset="0"/>
              <a:buChar char="•"/>
            </a:pPr>
            <a:endParaRPr lang="cs-CZ" dirty="0"/>
          </a:p>
          <a:p>
            <a:pPr marL="380990" indent="-380990">
              <a:buClr>
                <a:srgbClr val="000000"/>
              </a:buClr>
              <a:buSzPts val="1800"/>
              <a:buFont typeface="Arial" panose="020B0604020202020204" pitchFamily="34" charset="0"/>
              <a:buChar char="•"/>
            </a:pPr>
            <a:endParaRPr lang="cs-CZ" dirty="0"/>
          </a:p>
          <a:p>
            <a:pPr marL="380990" indent="-380990">
              <a:buClr>
                <a:srgbClr val="000000"/>
              </a:buClr>
              <a:buSzPts val="1800"/>
              <a:buFont typeface="Arial" panose="020B0604020202020204" pitchFamily="34" charset="0"/>
              <a:buChar char="•"/>
            </a:pPr>
            <a:endParaRPr dirty="0"/>
          </a:p>
        </p:txBody>
      </p:sp>
      <p:pic>
        <p:nvPicPr>
          <p:cNvPr id="5" name="Obrázek 4" descr="Obsah obrázku Grafika, Písmo, logo, kruh">
            <a:extLst>
              <a:ext uri="{FF2B5EF4-FFF2-40B4-BE49-F238E27FC236}">
                <a16:creationId xmlns:a16="http://schemas.microsoft.com/office/drawing/2014/main" id="{8091BD30-3226-7DBB-7E6C-53FAEAE7DC25}"/>
              </a:ext>
            </a:extLst>
          </p:cNvPr>
          <p:cNvPicPr>
            <a:picLocks noChangeAspect="1"/>
          </p:cNvPicPr>
          <p:nvPr/>
        </p:nvPicPr>
        <p:blipFill>
          <a:blip r:embed="rId4">
            <a:alphaModFix/>
            <a:biLevel thresh="25000"/>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400000"/>
                    </a14:imgEffect>
                  </a14:imgLayer>
                </a14:imgProps>
              </a:ext>
            </a:extLst>
          </a:blip>
          <a:stretch>
            <a:fillRect/>
          </a:stretch>
        </p:blipFill>
        <p:spPr>
          <a:xfrm>
            <a:off x="1269265" y="356688"/>
            <a:ext cx="4016905" cy="2134717"/>
          </a:xfrm>
          <a:prstGeom prst="rect">
            <a:avLst/>
          </a:prstGeom>
        </p:spPr>
      </p:pic>
      <p:graphicFrame>
        <p:nvGraphicFramePr>
          <p:cNvPr id="4" name="Objekt 3">
            <a:extLst>
              <a:ext uri="{FF2B5EF4-FFF2-40B4-BE49-F238E27FC236}">
                <a16:creationId xmlns:a16="http://schemas.microsoft.com/office/drawing/2014/main" id="{7BCD4C04-870B-D5D9-C563-B5EFA8E19C57}"/>
              </a:ext>
            </a:extLst>
          </p:cNvPr>
          <p:cNvGraphicFramePr>
            <a:graphicFrameLocks noChangeAspect="1"/>
          </p:cNvGraphicFramePr>
          <p:nvPr>
            <p:extLst>
              <p:ext uri="{D42A27DB-BD31-4B8C-83A1-F6EECF244321}">
                <p14:modId xmlns:p14="http://schemas.microsoft.com/office/powerpoint/2010/main" val="1605579425"/>
              </p:ext>
            </p:extLst>
          </p:nvPr>
        </p:nvGraphicFramePr>
        <p:xfrm>
          <a:off x="5572275" y="69368"/>
          <a:ext cx="4754474" cy="6719263"/>
        </p:xfrm>
        <a:graphic>
          <a:graphicData uri="http://schemas.openxmlformats.org/presentationml/2006/ole">
            <mc:AlternateContent xmlns:mc="http://schemas.openxmlformats.org/markup-compatibility/2006">
              <mc:Choice xmlns:v="urn:schemas-microsoft-com:vml" Requires="v">
                <p:oleObj name="Acrobat Document" r:id="rId6" imgW="5667162" imgH="8010525" progId="Acrobat.Document.DC">
                  <p:embed/>
                </p:oleObj>
              </mc:Choice>
              <mc:Fallback>
                <p:oleObj name="Acrobat Document" r:id="rId6" imgW="5667162" imgH="8010525" progId="Acrobat.Document.DC">
                  <p:embed/>
                  <p:pic>
                    <p:nvPicPr>
                      <p:cNvPr id="4" name="Objekt 3">
                        <a:extLst>
                          <a:ext uri="{FF2B5EF4-FFF2-40B4-BE49-F238E27FC236}">
                            <a16:creationId xmlns:a16="http://schemas.microsoft.com/office/drawing/2014/main" id="{7BCD4C04-870B-D5D9-C563-B5EFA8E19C57}"/>
                          </a:ext>
                        </a:extLst>
                      </p:cNvPr>
                      <p:cNvPicPr/>
                      <p:nvPr/>
                    </p:nvPicPr>
                    <p:blipFill>
                      <a:blip r:embed="rId7"/>
                      <a:stretch>
                        <a:fillRect/>
                      </a:stretch>
                    </p:blipFill>
                    <p:spPr>
                      <a:xfrm>
                        <a:off x="5572275" y="69368"/>
                        <a:ext cx="4754474" cy="6719263"/>
                      </a:xfrm>
                      <a:prstGeom prst="rect">
                        <a:avLst/>
                      </a:prstGeom>
                    </p:spPr>
                  </p:pic>
                </p:oleObj>
              </mc:Fallback>
            </mc:AlternateContent>
          </a:graphicData>
        </a:graphic>
      </p:graphicFrame>
    </p:spTree>
    <p:extLst>
      <p:ext uri="{BB962C8B-B14F-4D97-AF65-F5344CB8AC3E}">
        <p14:creationId xmlns:p14="http://schemas.microsoft.com/office/powerpoint/2010/main" val="42887054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7C7D0B1-09FF-4C8D-55A6-4C575AE581A4}"/>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34520" y="0"/>
            <a:ext cx="12226519" cy="6858000"/>
          </a:xfrm>
          <a:prstGeom prst="rect">
            <a:avLst/>
          </a:prstGeom>
          <a:noFill/>
          <a:effectLst>
            <a:glow rad="127000">
              <a:schemeClr val="accent1"/>
            </a:glow>
            <a:outerShdw blurRad="50800" dir="5400000" sx="1000" sy="1000" algn="ctr" rotWithShape="0">
              <a:srgbClr val="000000"/>
            </a:outerShdw>
            <a:softEdge rad="0"/>
          </a:effectLst>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7A6FB24F-0428-7729-6162-B0D633267B06}"/>
              </a:ext>
            </a:extLst>
          </p:cNvPr>
          <p:cNvSpPr/>
          <p:nvPr/>
        </p:nvSpPr>
        <p:spPr>
          <a:xfrm>
            <a:off x="34518" y="-98323"/>
            <a:ext cx="12157481" cy="695632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2" name="TextovéPole 1">
            <a:extLst>
              <a:ext uri="{FF2B5EF4-FFF2-40B4-BE49-F238E27FC236}">
                <a16:creationId xmlns:a16="http://schemas.microsoft.com/office/drawing/2014/main" id="{80F4F8A8-2646-DE72-8D93-87420618744C}"/>
              </a:ext>
            </a:extLst>
          </p:cNvPr>
          <p:cNvSpPr txBox="1"/>
          <p:nvPr/>
        </p:nvSpPr>
        <p:spPr>
          <a:xfrm>
            <a:off x="4043942" y="847165"/>
            <a:ext cx="4035079" cy="584775"/>
          </a:xfrm>
          <a:prstGeom prst="rect">
            <a:avLst/>
          </a:prstGeom>
          <a:noFill/>
        </p:spPr>
        <p:txBody>
          <a:bodyPr wrap="none" rtlCol="0">
            <a:spAutoFit/>
          </a:bodyPr>
          <a:lstStyle/>
          <a:p>
            <a:pPr defTabSz="1219170">
              <a:buClr>
                <a:srgbClr val="000000"/>
              </a:buClr>
            </a:pPr>
            <a:r>
              <a:rPr lang="cs-CZ" sz="3200" u="sng" kern="0" dirty="0" err="1">
                <a:solidFill>
                  <a:srgbClr val="FDFBFF"/>
                </a:solidFill>
                <a:latin typeface="Arial"/>
                <a:cs typeface="Arial"/>
                <a:sym typeface="Arial"/>
              </a:rPr>
              <a:t>Security</a:t>
            </a:r>
            <a:r>
              <a:rPr lang="cs-CZ" sz="3200" u="sng" kern="0" dirty="0">
                <a:solidFill>
                  <a:srgbClr val="FDFBFF"/>
                </a:solidFill>
                <a:latin typeface="Arial"/>
                <a:cs typeface="Arial"/>
                <a:sym typeface="Arial"/>
              </a:rPr>
              <a:t> funkcionality</a:t>
            </a:r>
          </a:p>
        </p:txBody>
      </p:sp>
      <p:sp>
        <p:nvSpPr>
          <p:cNvPr id="3" name="TextovéPole 2">
            <a:extLst>
              <a:ext uri="{FF2B5EF4-FFF2-40B4-BE49-F238E27FC236}">
                <a16:creationId xmlns:a16="http://schemas.microsoft.com/office/drawing/2014/main" id="{012061D9-222E-D1EE-9A81-30E97BFFC4F7}"/>
              </a:ext>
            </a:extLst>
          </p:cNvPr>
          <p:cNvSpPr txBox="1"/>
          <p:nvPr/>
        </p:nvSpPr>
        <p:spPr>
          <a:xfrm>
            <a:off x="1756437" y="1644776"/>
            <a:ext cx="7733207" cy="4409669"/>
          </a:xfrm>
          <a:prstGeom prst="rect">
            <a:avLst/>
          </a:prstGeom>
          <a:noFill/>
        </p:spPr>
        <p:txBody>
          <a:bodyPr wrap="none" rtlCol="0">
            <a:spAutoFit/>
          </a:bodyPr>
          <a:lstStyle/>
          <a:p>
            <a:pPr defTabSz="1219170">
              <a:lnSpc>
                <a:spcPct val="200000"/>
              </a:lnSpc>
              <a:buClr>
                <a:srgbClr val="000000"/>
              </a:buClr>
            </a:pPr>
            <a:r>
              <a:rPr lang="cs-CZ" sz="2400" kern="0" dirty="0">
                <a:solidFill>
                  <a:srgbClr val="FDFBFF"/>
                </a:solidFill>
                <a:latin typeface="Arial"/>
                <a:cs typeface="Arial"/>
                <a:sym typeface="Arial"/>
              </a:rPr>
              <a:t>* Zabezpečení síťové komunikace</a:t>
            </a:r>
          </a:p>
          <a:p>
            <a:pPr defTabSz="1219170">
              <a:lnSpc>
                <a:spcPct val="200000"/>
              </a:lnSpc>
              <a:buClr>
                <a:srgbClr val="000000"/>
              </a:buClr>
            </a:pPr>
            <a:r>
              <a:rPr lang="cs-CZ" sz="2400" kern="0" dirty="0">
                <a:solidFill>
                  <a:srgbClr val="FDFBFF"/>
                </a:solidFill>
                <a:latin typeface="Arial"/>
                <a:cs typeface="Arial"/>
                <a:sym typeface="Arial"/>
              </a:rPr>
              <a:t>* Zabezpečení přístupu na internet</a:t>
            </a:r>
          </a:p>
          <a:p>
            <a:pPr defTabSz="1219170">
              <a:lnSpc>
                <a:spcPct val="200000"/>
              </a:lnSpc>
              <a:buClr>
                <a:srgbClr val="000000"/>
              </a:buClr>
            </a:pPr>
            <a:r>
              <a:rPr lang="cs-CZ" sz="2400" kern="0" dirty="0">
                <a:solidFill>
                  <a:srgbClr val="FDFBFF"/>
                </a:solidFill>
                <a:latin typeface="Arial"/>
                <a:cs typeface="Arial"/>
                <a:sym typeface="Arial"/>
              </a:rPr>
              <a:t>* Zabezpečení E-mailové komunikace</a:t>
            </a:r>
          </a:p>
          <a:p>
            <a:pPr defTabSz="1219170">
              <a:lnSpc>
                <a:spcPct val="200000"/>
              </a:lnSpc>
              <a:buClr>
                <a:srgbClr val="000000"/>
              </a:buClr>
            </a:pPr>
            <a:r>
              <a:rPr lang="cs-CZ" sz="2400" kern="0" dirty="0">
                <a:solidFill>
                  <a:srgbClr val="FDFBFF"/>
                </a:solidFill>
                <a:latin typeface="Arial"/>
                <a:cs typeface="Arial"/>
                <a:sym typeface="Arial"/>
              </a:rPr>
              <a:t>* Zabezpečení Webových serverů</a:t>
            </a:r>
          </a:p>
          <a:p>
            <a:pPr defTabSz="1219170">
              <a:lnSpc>
                <a:spcPct val="200000"/>
              </a:lnSpc>
              <a:buClr>
                <a:srgbClr val="000000"/>
              </a:buClr>
            </a:pPr>
            <a:r>
              <a:rPr lang="cs-CZ" sz="2400" kern="0" dirty="0">
                <a:solidFill>
                  <a:srgbClr val="FDFBFF"/>
                </a:solidFill>
                <a:latin typeface="Arial"/>
                <a:cs typeface="Arial"/>
                <a:sym typeface="Arial"/>
              </a:rPr>
              <a:t>* Pokročilé funkce zabezpečení proti moderním útokům</a:t>
            </a:r>
          </a:p>
          <a:p>
            <a:pPr defTabSz="1219170">
              <a:lnSpc>
                <a:spcPct val="200000"/>
              </a:lnSpc>
              <a:buClr>
                <a:srgbClr val="000000"/>
              </a:buClr>
            </a:pPr>
            <a:r>
              <a:rPr lang="cs-CZ" sz="2400" kern="0" dirty="0">
                <a:solidFill>
                  <a:srgbClr val="FDFBFF"/>
                </a:solidFill>
                <a:latin typeface="Arial"/>
                <a:cs typeface="Arial"/>
                <a:sym typeface="Arial"/>
              </a:rPr>
              <a:t>* Připojování koncových uživatelů (VPN)</a:t>
            </a:r>
          </a:p>
        </p:txBody>
      </p:sp>
    </p:spTree>
    <p:extLst>
      <p:ext uri="{BB962C8B-B14F-4D97-AF65-F5344CB8AC3E}">
        <p14:creationId xmlns:p14="http://schemas.microsoft.com/office/powerpoint/2010/main" val="482385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457D4E-4648-DF65-FBB4-4A7183727D32}"/>
              </a:ext>
            </a:extLst>
          </p:cNvPr>
          <p:cNvSpPr>
            <a:spLocks noGrp="1"/>
          </p:cNvSpPr>
          <p:nvPr>
            <p:ph type="title"/>
          </p:nvPr>
        </p:nvSpPr>
        <p:spPr>
          <a:xfrm>
            <a:off x="1651040" y="640687"/>
            <a:ext cx="5746340" cy="643179"/>
          </a:xfrm>
        </p:spPr>
        <p:txBody>
          <a:bodyPr/>
          <a:lstStyle/>
          <a:p>
            <a:r>
              <a:rPr lang="cs-CZ" dirty="0"/>
              <a:t>VPN = slepá důvěra</a:t>
            </a:r>
            <a:endParaRPr lang="en-US" dirty="0"/>
          </a:p>
        </p:txBody>
      </p:sp>
      <p:pic>
        <p:nvPicPr>
          <p:cNvPr id="121" name="Picture 120">
            <a:extLst>
              <a:ext uri="{FF2B5EF4-FFF2-40B4-BE49-F238E27FC236}">
                <a16:creationId xmlns:a16="http://schemas.microsoft.com/office/drawing/2014/main" id="{A93D7511-AEF5-F989-7B03-F30C28BEC4DF}"/>
              </a:ext>
            </a:extLst>
          </p:cNvPr>
          <p:cNvPicPr>
            <a:picLocks noChangeAspect="1"/>
          </p:cNvPicPr>
          <p:nvPr/>
        </p:nvPicPr>
        <p:blipFill>
          <a:blip r:embed="rId3"/>
          <a:stretch>
            <a:fillRect/>
          </a:stretch>
        </p:blipFill>
        <p:spPr>
          <a:xfrm rot="600000">
            <a:off x="4958419" y="331738"/>
            <a:ext cx="6190205" cy="6190205"/>
          </a:xfrm>
          <a:prstGeom prst="rect">
            <a:avLst/>
          </a:prstGeom>
        </p:spPr>
      </p:pic>
      <p:pic>
        <p:nvPicPr>
          <p:cNvPr id="122" name="Picture 121">
            <a:extLst>
              <a:ext uri="{FF2B5EF4-FFF2-40B4-BE49-F238E27FC236}">
                <a16:creationId xmlns:a16="http://schemas.microsoft.com/office/drawing/2014/main" id="{DA3248C9-9155-0218-81F4-D5918A012CA1}"/>
              </a:ext>
            </a:extLst>
          </p:cNvPr>
          <p:cNvPicPr>
            <a:picLocks noChangeAspect="1"/>
          </p:cNvPicPr>
          <p:nvPr/>
        </p:nvPicPr>
        <p:blipFill>
          <a:blip r:embed="rId4"/>
          <a:stretch>
            <a:fillRect/>
          </a:stretch>
        </p:blipFill>
        <p:spPr>
          <a:xfrm>
            <a:off x="2413094" y="2633477"/>
            <a:ext cx="2268068" cy="1587650"/>
          </a:xfrm>
          <a:prstGeom prst="rect">
            <a:avLst/>
          </a:prstGeom>
        </p:spPr>
      </p:pic>
      <p:pic>
        <p:nvPicPr>
          <p:cNvPr id="123" name="Picture 122">
            <a:extLst>
              <a:ext uri="{FF2B5EF4-FFF2-40B4-BE49-F238E27FC236}">
                <a16:creationId xmlns:a16="http://schemas.microsoft.com/office/drawing/2014/main" id="{C6C853B9-4A4B-5692-F585-5001F6C63763}"/>
              </a:ext>
            </a:extLst>
          </p:cNvPr>
          <p:cNvPicPr>
            <a:picLocks noChangeAspect="1"/>
          </p:cNvPicPr>
          <p:nvPr/>
        </p:nvPicPr>
        <p:blipFill>
          <a:blip r:embed="rId5"/>
          <a:stretch>
            <a:fillRect/>
          </a:stretch>
        </p:blipFill>
        <p:spPr>
          <a:xfrm>
            <a:off x="5881882" y="3117669"/>
            <a:ext cx="516053" cy="619264"/>
          </a:xfrm>
          <a:prstGeom prst="rect">
            <a:avLst/>
          </a:prstGeom>
        </p:spPr>
      </p:pic>
      <p:pic>
        <p:nvPicPr>
          <p:cNvPr id="124" name="Picture 123">
            <a:extLst>
              <a:ext uri="{FF2B5EF4-FFF2-40B4-BE49-F238E27FC236}">
                <a16:creationId xmlns:a16="http://schemas.microsoft.com/office/drawing/2014/main" id="{8B6AAAB3-ED4F-7ACA-DF75-3CCCA8319BBB}"/>
              </a:ext>
            </a:extLst>
          </p:cNvPr>
          <p:cNvPicPr>
            <a:picLocks noChangeAspect="1"/>
          </p:cNvPicPr>
          <p:nvPr/>
        </p:nvPicPr>
        <p:blipFill>
          <a:blip r:embed="rId6"/>
          <a:stretch>
            <a:fillRect/>
          </a:stretch>
        </p:blipFill>
        <p:spPr>
          <a:xfrm>
            <a:off x="8214624" y="2185654"/>
            <a:ext cx="567658" cy="516053"/>
          </a:xfrm>
          <a:prstGeom prst="rect">
            <a:avLst/>
          </a:prstGeom>
        </p:spPr>
      </p:pic>
      <p:pic>
        <p:nvPicPr>
          <p:cNvPr id="125" name="Picture 124">
            <a:extLst>
              <a:ext uri="{FF2B5EF4-FFF2-40B4-BE49-F238E27FC236}">
                <a16:creationId xmlns:a16="http://schemas.microsoft.com/office/drawing/2014/main" id="{E4438B03-36F5-3488-B807-36ACB617B798}"/>
              </a:ext>
            </a:extLst>
          </p:cNvPr>
          <p:cNvPicPr>
            <a:picLocks noChangeAspect="1"/>
          </p:cNvPicPr>
          <p:nvPr/>
        </p:nvPicPr>
        <p:blipFill>
          <a:blip r:embed="rId7"/>
          <a:stretch>
            <a:fillRect/>
          </a:stretch>
        </p:blipFill>
        <p:spPr>
          <a:xfrm>
            <a:off x="6570942" y="4881366"/>
            <a:ext cx="412842" cy="412842"/>
          </a:xfrm>
          <a:prstGeom prst="rect">
            <a:avLst/>
          </a:prstGeom>
        </p:spPr>
      </p:pic>
      <p:pic>
        <p:nvPicPr>
          <p:cNvPr id="126" name="Picture 125">
            <a:extLst>
              <a:ext uri="{FF2B5EF4-FFF2-40B4-BE49-F238E27FC236}">
                <a16:creationId xmlns:a16="http://schemas.microsoft.com/office/drawing/2014/main" id="{D7DD4EC0-BCE8-5B0F-7374-57EAFB146940}"/>
              </a:ext>
            </a:extLst>
          </p:cNvPr>
          <p:cNvPicPr>
            <a:picLocks noChangeAspect="1"/>
          </p:cNvPicPr>
          <p:nvPr/>
        </p:nvPicPr>
        <p:blipFill>
          <a:blip r:embed="rId8"/>
          <a:stretch>
            <a:fillRect/>
          </a:stretch>
        </p:blipFill>
        <p:spPr>
          <a:xfrm>
            <a:off x="6477514" y="4147896"/>
            <a:ext cx="593461" cy="516053"/>
          </a:xfrm>
          <a:prstGeom prst="rect">
            <a:avLst/>
          </a:prstGeom>
        </p:spPr>
      </p:pic>
      <p:pic>
        <p:nvPicPr>
          <p:cNvPr id="127" name="Picture 126">
            <a:extLst>
              <a:ext uri="{FF2B5EF4-FFF2-40B4-BE49-F238E27FC236}">
                <a16:creationId xmlns:a16="http://schemas.microsoft.com/office/drawing/2014/main" id="{F89EF821-0E8F-64D1-3A65-29A04364DF3B}"/>
              </a:ext>
            </a:extLst>
          </p:cNvPr>
          <p:cNvPicPr>
            <a:picLocks noChangeAspect="1"/>
          </p:cNvPicPr>
          <p:nvPr/>
        </p:nvPicPr>
        <p:blipFill>
          <a:blip r:embed="rId9"/>
          <a:stretch>
            <a:fillRect/>
          </a:stretch>
        </p:blipFill>
        <p:spPr>
          <a:xfrm>
            <a:off x="7352520" y="2190652"/>
            <a:ext cx="516053" cy="516053"/>
          </a:xfrm>
          <a:prstGeom prst="rect">
            <a:avLst/>
          </a:prstGeom>
        </p:spPr>
      </p:pic>
      <p:pic>
        <p:nvPicPr>
          <p:cNvPr id="128" name="Picture 127">
            <a:extLst>
              <a:ext uri="{FF2B5EF4-FFF2-40B4-BE49-F238E27FC236}">
                <a16:creationId xmlns:a16="http://schemas.microsoft.com/office/drawing/2014/main" id="{68F452C6-F371-4531-C10C-D7DAF1A5F86B}"/>
              </a:ext>
            </a:extLst>
          </p:cNvPr>
          <p:cNvPicPr>
            <a:picLocks noChangeAspect="1"/>
          </p:cNvPicPr>
          <p:nvPr/>
        </p:nvPicPr>
        <p:blipFill>
          <a:blip r:embed="rId10"/>
          <a:stretch>
            <a:fillRect/>
          </a:stretch>
        </p:blipFill>
        <p:spPr>
          <a:xfrm>
            <a:off x="6542022" y="2189057"/>
            <a:ext cx="464447" cy="516052"/>
          </a:xfrm>
          <a:prstGeom prst="rect">
            <a:avLst/>
          </a:prstGeom>
        </p:spPr>
      </p:pic>
      <p:cxnSp>
        <p:nvCxnSpPr>
          <p:cNvPr id="129" name="Elbow Connector 128">
            <a:extLst>
              <a:ext uri="{FF2B5EF4-FFF2-40B4-BE49-F238E27FC236}">
                <a16:creationId xmlns:a16="http://schemas.microsoft.com/office/drawing/2014/main" id="{3A73C630-95E9-FAFF-6722-E9A2C8D8A092}"/>
              </a:ext>
            </a:extLst>
          </p:cNvPr>
          <p:cNvCxnSpPr>
            <a:stCxn id="123" idx="1"/>
            <a:endCxn id="122" idx="3"/>
          </p:cNvCxnSpPr>
          <p:nvPr/>
        </p:nvCxnSpPr>
        <p:spPr>
          <a:xfrm rot="10800000" flipV="1">
            <a:off x="4681162" y="3427300"/>
            <a:ext cx="1200720" cy="1"/>
          </a:xfrm>
          <a:prstGeom prst="bentConnector3">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946F8A9C-F05D-7638-4141-D78D29A48A42}"/>
              </a:ext>
            </a:extLst>
          </p:cNvPr>
          <p:cNvCxnSpPr>
            <a:cxnSpLocks/>
            <a:stCxn id="123" idx="3"/>
          </p:cNvCxnSpPr>
          <p:nvPr/>
        </p:nvCxnSpPr>
        <p:spPr>
          <a:xfrm flipV="1">
            <a:off x="6397935" y="3427300"/>
            <a:ext cx="3557229" cy="1"/>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1" name="Picture 130">
            <a:extLst>
              <a:ext uri="{FF2B5EF4-FFF2-40B4-BE49-F238E27FC236}">
                <a16:creationId xmlns:a16="http://schemas.microsoft.com/office/drawing/2014/main" id="{86AFF850-9A58-377C-0B64-5B4BF98561B9}"/>
              </a:ext>
            </a:extLst>
          </p:cNvPr>
          <p:cNvPicPr>
            <a:picLocks noChangeAspect="1"/>
          </p:cNvPicPr>
          <p:nvPr/>
        </p:nvPicPr>
        <p:blipFill>
          <a:blip r:embed="rId8"/>
          <a:stretch>
            <a:fillRect/>
          </a:stretch>
        </p:blipFill>
        <p:spPr>
          <a:xfrm>
            <a:off x="7758747" y="4147896"/>
            <a:ext cx="593461" cy="516053"/>
          </a:xfrm>
          <a:prstGeom prst="rect">
            <a:avLst/>
          </a:prstGeom>
        </p:spPr>
      </p:pic>
      <p:pic>
        <p:nvPicPr>
          <p:cNvPr id="132" name="Picture 131">
            <a:extLst>
              <a:ext uri="{FF2B5EF4-FFF2-40B4-BE49-F238E27FC236}">
                <a16:creationId xmlns:a16="http://schemas.microsoft.com/office/drawing/2014/main" id="{2DF71582-9727-4BA7-0AAD-688BA2944447}"/>
              </a:ext>
            </a:extLst>
          </p:cNvPr>
          <p:cNvPicPr>
            <a:picLocks noChangeAspect="1"/>
          </p:cNvPicPr>
          <p:nvPr/>
        </p:nvPicPr>
        <p:blipFill>
          <a:blip r:embed="rId8"/>
          <a:stretch>
            <a:fillRect/>
          </a:stretch>
        </p:blipFill>
        <p:spPr>
          <a:xfrm>
            <a:off x="9091586" y="4147896"/>
            <a:ext cx="593461" cy="516053"/>
          </a:xfrm>
          <a:prstGeom prst="rect">
            <a:avLst/>
          </a:prstGeom>
        </p:spPr>
      </p:pic>
      <p:pic>
        <p:nvPicPr>
          <p:cNvPr id="133" name="Picture 132">
            <a:extLst>
              <a:ext uri="{FF2B5EF4-FFF2-40B4-BE49-F238E27FC236}">
                <a16:creationId xmlns:a16="http://schemas.microsoft.com/office/drawing/2014/main" id="{B942BBBD-DF58-EAC6-BA3D-2F2C082DE1FF}"/>
              </a:ext>
            </a:extLst>
          </p:cNvPr>
          <p:cNvPicPr>
            <a:picLocks noChangeAspect="1"/>
          </p:cNvPicPr>
          <p:nvPr/>
        </p:nvPicPr>
        <p:blipFill>
          <a:blip r:embed="rId7"/>
          <a:stretch>
            <a:fillRect/>
          </a:stretch>
        </p:blipFill>
        <p:spPr>
          <a:xfrm>
            <a:off x="7849056" y="4881366"/>
            <a:ext cx="412842" cy="412842"/>
          </a:xfrm>
          <a:prstGeom prst="rect">
            <a:avLst/>
          </a:prstGeom>
        </p:spPr>
      </p:pic>
      <p:pic>
        <p:nvPicPr>
          <p:cNvPr id="134" name="Picture 133">
            <a:extLst>
              <a:ext uri="{FF2B5EF4-FFF2-40B4-BE49-F238E27FC236}">
                <a16:creationId xmlns:a16="http://schemas.microsoft.com/office/drawing/2014/main" id="{7D1B06BF-E3DF-2A09-5CF4-1CF43C5162E6}"/>
              </a:ext>
            </a:extLst>
          </p:cNvPr>
          <p:cNvPicPr>
            <a:picLocks noChangeAspect="1"/>
          </p:cNvPicPr>
          <p:nvPr/>
        </p:nvPicPr>
        <p:blipFill>
          <a:blip r:embed="rId7"/>
          <a:stretch>
            <a:fillRect/>
          </a:stretch>
        </p:blipFill>
        <p:spPr>
          <a:xfrm>
            <a:off x="9181895" y="4881366"/>
            <a:ext cx="412842" cy="412842"/>
          </a:xfrm>
          <a:prstGeom prst="rect">
            <a:avLst/>
          </a:prstGeom>
        </p:spPr>
      </p:pic>
      <p:pic>
        <p:nvPicPr>
          <p:cNvPr id="135" name="Picture 134">
            <a:extLst>
              <a:ext uri="{FF2B5EF4-FFF2-40B4-BE49-F238E27FC236}">
                <a16:creationId xmlns:a16="http://schemas.microsoft.com/office/drawing/2014/main" id="{58B2F5A2-B00A-2081-7C27-9A92C4A292F9}"/>
              </a:ext>
            </a:extLst>
          </p:cNvPr>
          <p:cNvPicPr>
            <a:picLocks noChangeAspect="1"/>
          </p:cNvPicPr>
          <p:nvPr/>
        </p:nvPicPr>
        <p:blipFill>
          <a:blip r:embed="rId11"/>
          <a:stretch>
            <a:fillRect/>
          </a:stretch>
        </p:blipFill>
        <p:spPr>
          <a:xfrm>
            <a:off x="9119324" y="2189055"/>
            <a:ext cx="537984" cy="444422"/>
          </a:xfrm>
          <a:prstGeom prst="rect">
            <a:avLst/>
          </a:prstGeom>
        </p:spPr>
      </p:pic>
      <p:cxnSp>
        <p:nvCxnSpPr>
          <p:cNvPr id="136" name="Straight Arrow Connector 135">
            <a:extLst>
              <a:ext uri="{FF2B5EF4-FFF2-40B4-BE49-F238E27FC236}">
                <a16:creationId xmlns:a16="http://schemas.microsoft.com/office/drawing/2014/main" id="{14E64258-E8F8-7978-A36B-D9212A54B59F}"/>
              </a:ext>
            </a:extLst>
          </p:cNvPr>
          <p:cNvCxnSpPr>
            <a:stCxn id="128" idx="2"/>
          </p:cNvCxnSpPr>
          <p:nvPr/>
        </p:nvCxnSpPr>
        <p:spPr>
          <a:xfrm flipH="1">
            <a:off x="6774244" y="2705109"/>
            <a:ext cx="2" cy="722191"/>
          </a:xfrm>
          <a:prstGeom prst="straightConnector1">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B8664B9-9D48-0091-7D6C-2BD0F2234FA6}"/>
              </a:ext>
            </a:extLst>
          </p:cNvPr>
          <p:cNvCxnSpPr>
            <a:stCxn id="127" idx="2"/>
          </p:cNvCxnSpPr>
          <p:nvPr/>
        </p:nvCxnSpPr>
        <p:spPr>
          <a:xfrm flipH="1">
            <a:off x="7610546" y="2706705"/>
            <a:ext cx="1" cy="72059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62F859E-C8B5-E049-0C40-3E337E91A90E}"/>
              </a:ext>
            </a:extLst>
          </p:cNvPr>
          <p:cNvCxnSpPr>
            <a:stCxn id="124" idx="2"/>
          </p:cNvCxnSpPr>
          <p:nvPr/>
        </p:nvCxnSpPr>
        <p:spPr>
          <a:xfrm>
            <a:off x="8498453" y="2701707"/>
            <a:ext cx="0" cy="72559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FFD785CA-FF2C-1239-7044-FD51907BB1C0}"/>
              </a:ext>
            </a:extLst>
          </p:cNvPr>
          <p:cNvCxnSpPr>
            <a:stCxn id="135" idx="2"/>
          </p:cNvCxnSpPr>
          <p:nvPr/>
        </p:nvCxnSpPr>
        <p:spPr>
          <a:xfrm>
            <a:off x="9388316" y="2633477"/>
            <a:ext cx="0" cy="7938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C278DD8-2847-D60F-AB37-C762B25B7E78}"/>
              </a:ext>
            </a:extLst>
          </p:cNvPr>
          <p:cNvCxnSpPr>
            <a:stCxn id="126" idx="0"/>
          </p:cNvCxnSpPr>
          <p:nvPr/>
        </p:nvCxnSpPr>
        <p:spPr>
          <a:xfrm flipH="1" flipV="1">
            <a:off x="6774244" y="3427300"/>
            <a:ext cx="1" cy="7205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A7B29AD-B6EC-7EBE-7A00-290561512782}"/>
              </a:ext>
            </a:extLst>
          </p:cNvPr>
          <p:cNvCxnSpPr>
            <a:stCxn id="131" idx="0"/>
          </p:cNvCxnSpPr>
          <p:nvPr/>
        </p:nvCxnSpPr>
        <p:spPr>
          <a:xfrm flipH="1" flipV="1">
            <a:off x="8053522" y="3425704"/>
            <a:ext cx="1956" cy="72219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42BE719C-C632-3A70-6B3A-FACF38603AB0}"/>
              </a:ext>
            </a:extLst>
          </p:cNvPr>
          <p:cNvCxnSpPr>
            <a:stCxn id="132" idx="0"/>
          </p:cNvCxnSpPr>
          <p:nvPr/>
        </p:nvCxnSpPr>
        <p:spPr>
          <a:xfrm flipH="1" flipV="1">
            <a:off x="9386360" y="3427300"/>
            <a:ext cx="1957" cy="7205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2EEA4055-4E0E-47EB-525D-292BC32B0335}"/>
              </a:ext>
            </a:extLst>
          </p:cNvPr>
          <p:cNvCxnSpPr>
            <a:stCxn id="131" idx="2"/>
            <a:endCxn id="133" idx="0"/>
          </p:cNvCxnSpPr>
          <p:nvPr/>
        </p:nvCxnSpPr>
        <p:spPr>
          <a:xfrm flipH="1">
            <a:off x="8055477" y="4663949"/>
            <a:ext cx="1" cy="21741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AA3E2C7-650C-D41E-28EF-6839365609F8}"/>
              </a:ext>
            </a:extLst>
          </p:cNvPr>
          <p:cNvCxnSpPr>
            <a:stCxn id="126" idx="2"/>
            <a:endCxn id="125" idx="0"/>
          </p:cNvCxnSpPr>
          <p:nvPr/>
        </p:nvCxnSpPr>
        <p:spPr>
          <a:xfrm>
            <a:off x="6774245" y="4663949"/>
            <a:ext cx="3118" cy="21741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870781A9-4BCE-67A9-B96E-FDFE109F2CF9}"/>
              </a:ext>
            </a:extLst>
          </p:cNvPr>
          <p:cNvCxnSpPr>
            <a:stCxn id="132" idx="2"/>
            <a:endCxn id="134" idx="0"/>
          </p:cNvCxnSpPr>
          <p:nvPr/>
        </p:nvCxnSpPr>
        <p:spPr>
          <a:xfrm flipH="1">
            <a:off x="9388316" y="4663949"/>
            <a:ext cx="1" cy="21741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46" name="Picture 145">
            <a:extLst>
              <a:ext uri="{FF2B5EF4-FFF2-40B4-BE49-F238E27FC236}">
                <a16:creationId xmlns:a16="http://schemas.microsoft.com/office/drawing/2014/main" id="{8099B9E3-EC58-E662-D2FC-4ABD061EF661}"/>
              </a:ext>
            </a:extLst>
          </p:cNvPr>
          <p:cNvPicPr>
            <a:picLocks noChangeAspect="1"/>
          </p:cNvPicPr>
          <p:nvPr/>
        </p:nvPicPr>
        <p:blipFill>
          <a:blip r:embed="rId12">
            <a:duotone>
              <a:schemeClr val="accent3">
                <a:shade val="45000"/>
                <a:satMod val="135000"/>
              </a:schemeClr>
              <a:prstClr val="white"/>
            </a:duotone>
            <a:lum contrast="40000"/>
          </a:blip>
          <a:stretch>
            <a:fillRect/>
          </a:stretch>
        </p:blipFill>
        <p:spPr>
          <a:xfrm>
            <a:off x="7945898" y="4202683"/>
            <a:ext cx="228600" cy="241300"/>
          </a:xfrm>
          <a:prstGeom prst="rect">
            <a:avLst/>
          </a:prstGeom>
        </p:spPr>
      </p:pic>
      <p:sp>
        <p:nvSpPr>
          <p:cNvPr id="147" name="TextBox 146">
            <a:extLst>
              <a:ext uri="{FF2B5EF4-FFF2-40B4-BE49-F238E27FC236}">
                <a16:creationId xmlns:a16="http://schemas.microsoft.com/office/drawing/2014/main" id="{BBADA901-6594-D361-2AC5-7BEB423C0700}"/>
              </a:ext>
            </a:extLst>
          </p:cNvPr>
          <p:cNvSpPr txBox="1"/>
          <p:nvPr/>
        </p:nvSpPr>
        <p:spPr>
          <a:xfrm>
            <a:off x="6680359" y="1242297"/>
            <a:ext cx="263084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srgbClr val="FFFFFF"/>
                </a:solidFill>
                <a:effectLst/>
                <a:uLnTx/>
                <a:uFillTx/>
                <a:latin typeface="Calibri" panose="020F0502020204030204"/>
                <a:ea typeface="+mn-ea"/>
                <a:cs typeface="+mn-cs"/>
              </a:rPr>
              <a:t>Plný přístup do sítě</a:t>
            </a: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48" name="Picture 147">
            <a:extLst>
              <a:ext uri="{FF2B5EF4-FFF2-40B4-BE49-F238E27FC236}">
                <a16:creationId xmlns:a16="http://schemas.microsoft.com/office/drawing/2014/main" id="{06EC32A3-F0B4-ED31-74D4-6900345DC906}"/>
              </a:ext>
            </a:extLst>
          </p:cNvPr>
          <p:cNvPicPr>
            <a:picLocks noChangeAspect="1"/>
          </p:cNvPicPr>
          <p:nvPr/>
        </p:nvPicPr>
        <p:blipFill>
          <a:blip r:embed="rId6">
            <a:duotone>
              <a:prstClr val="black"/>
              <a:schemeClr val="accent3">
                <a:tint val="45000"/>
                <a:satMod val="400000"/>
              </a:schemeClr>
            </a:duotone>
          </a:blip>
          <a:stretch>
            <a:fillRect/>
          </a:stretch>
        </p:blipFill>
        <p:spPr>
          <a:xfrm>
            <a:off x="8214624" y="2185654"/>
            <a:ext cx="567658" cy="516053"/>
          </a:xfrm>
          <a:prstGeom prst="rect">
            <a:avLst/>
          </a:prstGeom>
        </p:spPr>
      </p:pic>
      <p:pic>
        <p:nvPicPr>
          <p:cNvPr id="149" name="Picture 148">
            <a:extLst>
              <a:ext uri="{FF2B5EF4-FFF2-40B4-BE49-F238E27FC236}">
                <a16:creationId xmlns:a16="http://schemas.microsoft.com/office/drawing/2014/main" id="{198000DF-E073-BB1E-9A22-00CDCEB636F6}"/>
              </a:ext>
            </a:extLst>
          </p:cNvPr>
          <p:cNvPicPr>
            <a:picLocks noChangeAspect="1"/>
          </p:cNvPicPr>
          <p:nvPr/>
        </p:nvPicPr>
        <p:blipFill>
          <a:blip r:embed="rId8">
            <a:duotone>
              <a:prstClr val="black"/>
              <a:schemeClr val="accent3">
                <a:tint val="45000"/>
                <a:satMod val="400000"/>
              </a:schemeClr>
            </a:duotone>
          </a:blip>
          <a:stretch>
            <a:fillRect/>
          </a:stretch>
        </p:blipFill>
        <p:spPr>
          <a:xfrm>
            <a:off x="6477514" y="4147896"/>
            <a:ext cx="593461" cy="516053"/>
          </a:xfrm>
          <a:prstGeom prst="rect">
            <a:avLst/>
          </a:prstGeom>
        </p:spPr>
      </p:pic>
      <p:pic>
        <p:nvPicPr>
          <p:cNvPr id="150" name="Picture 149">
            <a:extLst>
              <a:ext uri="{FF2B5EF4-FFF2-40B4-BE49-F238E27FC236}">
                <a16:creationId xmlns:a16="http://schemas.microsoft.com/office/drawing/2014/main" id="{1583876C-8C99-05C7-14F6-7BBE9C35DD0A}"/>
              </a:ext>
            </a:extLst>
          </p:cNvPr>
          <p:cNvPicPr>
            <a:picLocks noChangeAspect="1"/>
          </p:cNvPicPr>
          <p:nvPr/>
        </p:nvPicPr>
        <p:blipFill>
          <a:blip r:embed="rId9">
            <a:duotone>
              <a:prstClr val="black"/>
              <a:schemeClr val="accent3">
                <a:tint val="45000"/>
                <a:satMod val="400000"/>
              </a:schemeClr>
            </a:duotone>
          </a:blip>
          <a:stretch>
            <a:fillRect/>
          </a:stretch>
        </p:blipFill>
        <p:spPr>
          <a:xfrm>
            <a:off x="7352520" y="2190652"/>
            <a:ext cx="516053" cy="516053"/>
          </a:xfrm>
          <a:prstGeom prst="rect">
            <a:avLst/>
          </a:prstGeom>
        </p:spPr>
      </p:pic>
      <p:pic>
        <p:nvPicPr>
          <p:cNvPr id="151" name="Picture 150">
            <a:extLst>
              <a:ext uri="{FF2B5EF4-FFF2-40B4-BE49-F238E27FC236}">
                <a16:creationId xmlns:a16="http://schemas.microsoft.com/office/drawing/2014/main" id="{514F4AEF-F143-05C0-2F10-7619BAD3DB5E}"/>
              </a:ext>
            </a:extLst>
          </p:cNvPr>
          <p:cNvPicPr>
            <a:picLocks noChangeAspect="1"/>
          </p:cNvPicPr>
          <p:nvPr/>
        </p:nvPicPr>
        <p:blipFill>
          <a:blip r:embed="rId10">
            <a:duotone>
              <a:prstClr val="black"/>
              <a:schemeClr val="accent3">
                <a:tint val="45000"/>
                <a:satMod val="400000"/>
              </a:schemeClr>
            </a:duotone>
          </a:blip>
          <a:stretch>
            <a:fillRect/>
          </a:stretch>
        </p:blipFill>
        <p:spPr>
          <a:xfrm>
            <a:off x="6542022" y="2189057"/>
            <a:ext cx="464447" cy="516052"/>
          </a:xfrm>
          <a:prstGeom prst="rect">
            <a:avLst/>
          </a:prstGeom>
        </p:spPr>
      </p:pic>
      <p:cxnSp>
        <p:nvCxnSpPr>
          <p:cNvPr id="152" name="Straight Arrow Connector 151">
            <a:extLst>
              <a:ext uri="{FF2B5EF4-FFF2-40B4-BE49-F238E27FC236}">
                <a16:creationId xmlns:a16="http://schemas.microsoft.com/office/drawing/2014/main" id="{D0170CBF-7B52-E2D7-F712-8D7139D18EB1}"/>
              </a:ext>
            </a:extLst>
          </p:cNvPr>
          <p:cNvCxnSpPr/>
          <p:nvPr/>
        </p:nvCxnSpPr>
        <p:spPr>
          <a:xfrm flipV="1">
            <a:off x="6397935" y="3427300"/>
            <a:ext cx="3557229" cy="1"/>
          </a:xfrm>
          <a:prstGeom prst="straightConnector1">
            <a:avLst/>
          </a:prstGeom>
          <a:ln w="38100">
            <a:solidFill>
              <a:srgbClr val="F2924D"/>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53" name="Picture 152">
            <a:extLst>
              <a:ext uri="{FF2B5EF4-FFF2-40B4-BE49-F238E27FC236}">
                <a16:creationId xmlns:a16="http://schemas.microsoft.com/office/drawing/2014/main" id="{0D711231-DEFA-B7C8-0043-B265B6FF39D6}"/>
              </a:ext>
            </a:extLst>
          </p:cNvPr>
          <p:cNvPicPr>
            <a:picLocks noChangeAspect="1"/>
          </p:cNvPicPr>
          <p:nvPr/>
        </p:nvPicPr>
        <p:blipFill>
          <a:blip r:embed="rId8">
            <a:duotone>
              <a:prstClr val="black"/>
              <a:schemeClr val="accent3">
                <a:tint val="45000"/>
                <a:satMod val="400000"/>
              </a:schemeClr>
            </a:duotone>
            <a:lum/>
          </a:blip>
          <a:stretch>
            <a:fillRect/>
          </a:stretch>
        </p:blipFill>
        <p:spPr>
          <a:xfrm>
            <a:off x="7758747" y="4147896"/>
            <a:ext cx="593461" cy="516053"/>
          </a:xfrm>
          <a:prstGeom prst="rect">
            <a:avLst/>
          </a:prstGeom>
        </p:spPr>
      </p:pic>
      <p:pic>
        <p:nvPicPr>
          <p:cNvPr id="154" name="Picture 153">
            <a:extLst>
              <a:ext uri="{FF2B5EF4-FFF2-40B4-BE49-F238E27FC236}">
                <a16:creationId xmlns:a16="http://schemas.microsoft.com/office/drawing/2014/main" id="{E0C3ABA9-883E-B1AF-AFEB-D6B35F835695}"/>
              </a:ext>
            </a:extLst>
          </p:cNvPr>
          <p:cNvPicPr>
            <a:picLocks noChangeAspect="1"/>
          </p:cNvPicPr>
          <p:nvPr/>
        </p:nvPicPr>
        <p:blipFill>
          <a:blip r:embed="rId8">
            <a:duotone>
              <a:prstClr val="black"/>
              <a:schemeClr val="accent3">
                <a:tint val="45000"/>
                <a:satMod val="400000"/>
              </a:schemeClr>
            </a:duotone>
          </a:blip>
          <a:stretch>
            <a:fillRect/>
          </a:stretch>
        </p:blipFill>
        <p:spPr>
          <a:xfrm>
            <a:off x="9091586" y="4147896"/>
            <a:ext cx="593461" cy="516053"/>
          </a:xfrm>
          <a:prstGeom prst="rect">
            <a:avLst/>
          </a:prstGeom>
        </p:spPr>
      </p:pic>
      <p:pic>
        <p:nvPicPr>
          <p:cNvPr id="155" name="Picture 154">
            <a:extLst>
              <a:ext uri="{FF2B5EF4-FFF2-40B4-BE49-F238E27FC236}">
                <a16:creationId xmlns:a16="http://schemas.microsoft.com/office/drawing/2014/main" id="{723118CA-FE6D-21EC-4B4F-82B7E15A6387}"/>
              </a:ext>
            </a:extLst>
          </p:cNvPr>
          <p:cNvPicPr>
            <a:picLocks noChangeAspect="1"/>
          </p:cNvPicPr>
          <p:nvPr/>
        </p:nvPicPr>
        <p:blipFill>
          <a:blip r:embed="rId11">
            <a:duotone>
              <a:prstClr val="black"/>
              <a:schemeClr val="accent3">
                <a:tint val="45000"/>
                <a:satMod val="400000"/>
              </a:schemeClr>
            </a:duotone>
            <a:lum/>
          </a:blip>
          <a:stretch>
            <a:fillRect/>
          </a:stretch>
        </p:blipFill>
        <p:spPr>
          <a:xfrm>
            <a:off x="9119324" y="2189055"/>
            <a:ext cx="537984" cy="444422"/>
          </a:xfrm>
          <a:prstGeom prst="rect">
            <a:avLst/>
          </a:prstGeom>
        </p:spPr>
      </p:pic>
      <p:cxnSp>
        <p:nvCxnSpPr>
          <p:cNvPr id="156" name="Straight Arrow Connector 155">
            <a:extLst>
              <a:ext uri="{FF2B5EF4-FFF2-40B4-BE49-F238E27FC236}">
                <a16:creationId xmlns:a16="http://schemas.microsoft.com/office/drawing/2014/main" id="{4A3A2F8A-3AC7-F7D2-6A96-6A260618CCC6}"/>
              </a:ext>
            </a:extLst>
          </p:cNvPr>
          <p:cNvCxnSpPr>
            <a:stCxn id="151" idx="2"/>
          </p:cNvCxnSpPr>
          <p:nvPr/>
        </p:nvCxnSpPr>
        <p:spPr>
          <a:xfrm flipH="1">
            <a:off x="6774244" y="2705109"/>
            <a:ext cx="2" cy="722191"/>
          </a:xfrm>
          <a:prstGeom prst="straightConnector1">
            <a:avLst/>
          </a:prstGeom>
          <a:ln w="38100">
            <a:solidFill>
              <a:srgbClr val="F2924D"/>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042D49DA-A4B4-1D62-6835-70381F271769}"/>
              </a:ext>
            </a:extLst>
          </p:cNvPr>
          <p:cNvCxnSpPr>
            <a:stCxn id="150" idx="2"/>
          </p:cNvCxnSpPr>
          <p:nvPr/>
        </p:nvCxnSpPr>
        <p:spPr>
          <a:xfrm flipH="1">
            <a:off x="7610546" y="2706705"/>
            <a:ext cx="1" cy="720595"/>
          </a:xfrm>
          <a:prstGeom prst="line">
            <a:avLst/>
          </a:prstGeom>
          <a:ln w="38100">
            <a:solidFill>
              <a:srgbClr val="F2924D"/>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C6526A02-A86A-426C-1C54-1F19ABF5C9E2}"/>
              </a:ext>
            </a:extLst>
          </p:cNvPr>
          <p:cNvCxnSpPr>
            <a:stCxn id="148" idx="2"/>
          </p:cNvCxnSpPr>
          <p:nvPr/>
        </p:nvCxnSpPr>
        <p:spPr>
          <a:xfrm>
            <a:off x="8498453" y="2701707"/>
            <a:ext cx="0" cy="725593"/>
          </a:xfrm>
          <a:prstGeom prst="line">
            <a:avLst/>
          </a:prstGeom>
          <a:ln w="38100">
            <a:solidFill>
              <a:srgbClr val="F2924D"/>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9D1B80E1-589A-7F27-D24A-04AF9DDE440D}"/>
              </a:ext>
            </a:extLst>
          </p:cNvPr>
          <p:cNvCxnSpPr>
            <a:stCxn id="155" idx="2"/>
          </p:cNvCxnSpPr>
          <p:nvPr/>
        </p:nvCxnSpPr>
        <p:spPr>
          <a:xfrm>
            <a:off x="9388316" y="2633477"/>
            <a:ext cx="0" cy="793823"/>
          </a:xfrm>
          <a:prstGeom prst="line">
            <a:avLst/>
          </a:prstGeom>
          <a:ln w="38100">
            <a:solidFill>
              <a:srgbClr val="F2924D"/>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22E3C464-EDD4-A5EA-6CF9-D39F560A71BE}"/>
              </a:ext>
            </a:extLst>
          </p:cNvPr>
          <p:cNvCxnSpPr>
            <a:stCxn id="149" idx="0"/>
          </p:cNvCxnSpPr>
          <p:nvPr/>
        </p:nvCxnSpPr>
        <p:spPr>
          <a:xfrm flipH="1" flipV="1">
            <a:off x="6774244" y="3427300"/>
            <a:ext cx="1" cy="720596"/>
          </a:xfrm>
          <a:prstGeom prst="line">
            <a:avLst/>
          </a:prstGeom>
          <a:ln w="38100">
            <a:solidFill>
              <a:srgbClr val="F2924D"/>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AF55385A-6210-BFC5-AC92-9BCDB896EE6F}"/>
              </a:ext>
            </a:extLst>
          </p:cNvPr>
          <p:cNvCxnSpPr>
            <a:stCxn id="153" idx="0"/>
          </p:cNvCxnSpPr>
          <p:nvPr/>
        </p:nvCxnSpPr>
        <p:spPr>
          <a:xfrm flipH="1" flipV="1">
            <a:off x="8053522" y="3425704"/>
            <a:ext cx="1956" cy="722192"/>
          </a:xfrm>
          <a:prstGeom prst="line">
            <a:avLst/>
          </a:prstGeom>
          <a:ln w="38100">
            <a:solidFill>
              <a:srgbClr val="F2924D"/>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7E985964-BE47-9DFB-F4FF-9E3277393E75}"/>
              </a:ext>
            </a:extLst>
          </p:cNvPr>
          <p:cNvCxnSpPr>
            <a:stCxn id="154" idx="0"/>
          </p:cNvCxnSpPr>
          <p:nvPr/>
        </p:nvCxnSpPr>
        <p:spPr>
          <a:xfrm flipH="1" flipV="1">
            <a:off x="9386360" y="3427300"/>
            <a:ext cx="1957" cy="720596"/>
          </a:xfrm>
          <a:prstGeom prst="line">
            <a:avLst/>
          </a:prstGeom>
          <a:ln w="38100">
            <a:solidFill>
              <a:srgbClr val="F2924D"/>
            </a:solidFill>
          </a:ln>
        </p:spPr>
        <p:style>
          <a:lnRef idx="1">
            <a:schemeClr val="accent1"/>
          </a:lnRef>
          <a:fillRef idx="0">
            <a:schemeClr val="accent1"/>
          </a:fillRef>
          <a:effectRef idx="0">
            <a:schemeClr val="accent1"/>
          </a:effectRef>
          <a:fontRef idx="minor">
            <a:schemeClr val="tx1"/>
          </a:fontRef>
        </p:style>
      </p:cxnSp>
      <p:pic>
        <p:nvPicPr>
          <p:cNvPr id="163" name="Picture 162">
            <a:extLst>
              <a:ext uri="{FF2B5EF4-FFF2-40B4-BE49-F238E27FC236}">
                <a16:creationId xmlns:a16="http://schemas.microsoft.com/office/drawing/2014/main" id="{1DB1B44B-5F89-62C8-A882-7E228058EA24}"/>
              </a:ext>
            </a:extLst>
          </p:cNvPr>
          <p:cNvPicPr>
            <a:picLocks noChangeAspect="1"/>
          </p:cNvPicPr>
          <p:nvPr/>
        </p:nvPicPr>
        <p:blipFill>
          <a:blip r:embed="rId12">
            <a:duotone>
              <a:schemeClr val="accent3">
                <a:shade val="45000"/>
                <a:satMod val="135000"/>
              </a:schemeClr>
              <a:prstClr val="white"/>
            </a:duotone>
            <a:lum contrast="40000"/>
          </a:blip>
          <a:stretch>
            <a:fillRect/>
          </a:stretch>
        </p:blipFill>
        <p:spPr>
          <a:xfrm>
            <a:off x="6659944" y="4202683"/>
            <a:ext cx="228600" cy="241300"/>
          </a:xfrm>
          <a:prstGeom prst="rect">
            <a:avLst/>
          </a:prstGeom>
        </p:spPr>
      </p:pic>
      <p:pic>
        <p:nvPicPr>
          <p:cNvPr id="164" name="Picture 163">
            <a:extLst>
              <a:ext uri="{FF2B5EF4-FFF2-40B4-BE49-F238E27FC236}">
                <a16:creationId xmlns:a16="http://schemas.microsoft.com/office/drawing/2014/main" id="{462A5368-D217-9087-13A6-24A407E2E59C}"/>
              </a:ext>
            </a:extLst>
          </p:cNvPr>
          <p:cNvPicPr>
            <a:picLocks noChangeAspect="1"/>
          </p:cNvPicPr>
          <p:nvPr/>
        </p:nvPicPr>
        <p:blipFill>
          <a:blip r:embed="rId12">
            <a:duotone>
              <a:schemeClr val="accent3">
                <a:shade val="45000"/>
                <a:satMod val="135000"/>
              </a:schemeClr>
              <a:prstClr val="white"/>
            </a:duotone>
            <a:lum contrast="40000"/>
          </a:blip>
          <a:stretch>
            <a:fillRect/>
          </a:stretch>
        </p:blipFill>
        <p:spPr>
          <a:xfrm>
            <a:off x="9272060" y="4202683"/>
            <a:ext cx="228600" cy="241300"/>
          </a:xfrm>
          <a:prstGeom prst="rect">
            <a:avLst/>
          </a:prstGeom>
        </p:spPr>
      </p:pic>
      <p:pic>
        <p:nvPicPr>
          <p:cNvPr id="165" name="Picture 164">
            <a:extLst>
              <a:ext uri="{FF2B5EF4-FFF2-40B4-BE49-F238E27FC236}">
                <a16:creationId xmlns:a16="http://schemas.microsoft.com/office/drawing/2014/main" id="{31C74B08-BA94-10E9-7B0D-2D175420E167}"/>
              </a:ext>
            </a:extLst>
          </p:cNvPr>
          <p:cNvPicPr>
            <a:picLocks noChangeAspect="1"/>
          </p:cNvPicPr>
          <p:nvPr/>
        </p:nvPicPr>
        <p:blipFill>
          <a:blip r:embed="rId12">
            <a:duotone>
              <a:schemeClr val="accent3">
                <a:shade val="45000"/>
                <a:satMod val="135000"/>
              </a:schemeClr>
              <a:prstClr val="white"/>
            </a:duotone>
            <a:lum contrast="40000"/>
          </a:blip>
          <a:stretch>
            <a:fillRect/>
          </a:stretch>
        </p:blipFill>
        <p:spPr>
          <a:xfrm>
            <a:off x="8384153" y="1923928"/>
            <a:ext cx="228600" cy="241300"/>
          </a:xfrm>
          <a:prstGeom prst="rect">
            <a:avLst/>
          </a:prstGeom>
        </p:spPr>
      </p:pic>
      <p:pic>
        <p:nvPicPr>
          <p:cNvPr id="166" name="Picture 165">
            <a:extLst>
              <a:ext uri="{FF2B5EF4-FFF2-40B4-BE49-F238E27FC236}">
                <a16:creationId xmlns:a16="http://schemas.microsoft.com/office/drawing/2014/main" id="{EF1919AD-62D2-5A99-4EAA-B9499DA93907}"/>
              </a:ext>
            </a:extLst>
          </p:cNvPr>
          <p:cNvPicPr>
            <a:picLocks noChangeAspect="1"/>
          </p:cNvPicPr>
          <p:nvPr/>
        </p:nvPicPr>
        <p:blipFill>
          <a:blip r:embed="rId12">
            <a:duotone>
              <a:schemeClr val="accent3">
                <a:shade val="45000"/>
                <a:satMod val="135000"/>
              </a:schemeClr>
              <a:prstClr val="white"/>
            </a:duotone>
            <a:lum contrast="40000"/>
          </a:blip>
          <a:stretch>
            <a:fillRect/>
          </a:stretch>
        </p:blipFill>
        <p:spPr>
          <a:xfrm>
            <a:off x="7498208" y="1923928"/>
            <a:ext cx="228600" cy="241300"/>
          </a:xfrm>
          <a:prstGeom prst="rect">
            <a:avLst/>
          </a:prstGeom>
        </p:spPr>
      </p:pic>
      <p:pic>
        <p:nvPicPr>
          <p:cNvPr id="167" name="Picture 166">
            <a:extLst>
              <a:ext uri="{FF2B5EF4-FFF2-40B4-BE49-F238E27FC236}">
                <a16:creationId xmlns:a16="http://schemas.microsoft.com/office/drawing/2014/main" id="{DC051962-F667-B665-9A9B-68BC8A5BC969}"/>
              </a:ext>
            </a:extLst>
          </p:cNvPr>
          <p:cNvPicPr>
            <a:picLocks noChangeAspect="1"/>
          </p:cNvPicPr>
          <p:nvPr/>
        </p:nvPicPr>
        <p:blipFill>
          <a:blip r:embed="rId12">
            <a:duotone>
              <a:schemeClr val="accent3">
                <a:shade val="45000"/>
                <a:satMod val="135000"/>
              </a:schemeClr>
              <a:prstClr val="white"/>
            </a:duotone>
            <a:lum contrast="40000"/>
          </a:blip>
          <a:stretch>
            <a:fillRect/>
          </a:stretch>
        </p:blipFill>
        <p:spPr>
          <a:xfrm>
            <a:off x="6659944" y="1923928"/>
            <a:ext cx="228600" cy="241300"/>
          </a:xfrm>
          <a:prstGeom prst="rect">
            <a:avLst/>
          </a:prstGeom>
        </p:spPr>
      </p:pic>
      <p:pic>
        <p:nvPicPr>
          <p:cNvPr id="168" name="Picture 167">
            <a:extLst>
              <a:ext uri="{FF2B5EF4-FFF2-40B4-BE49-F238E27FC236}">
                <a16:creationId xmlns:a16="http://schemas.microsoft.com/office/drawing/2014/main" id="{975EEFD4-9DAA-F190-C911-BDF250F8D7BB}"/>
              </a:ext>
            </a:extLst>
          </p:cNvPr>
          <p:cNvPicPr>
            <a:picLocks noChangeAspect="1"/>
          </p:cNvPicPr>
          <p:nvPr/>
        </p:nvPicPr>
        <p:blipFill>
          <a:blip r:embed="rId12">
            <a:duotone>
              <a:schemeClr val="accent3">
                <a:shade val="45000"/>
                <a:satMod val="135000"/>
              </a:schemeClr>
              <a:prstClr val="white"/>
            </a:duotone>
            <a:lum contrast="40000"/>
          </a:blip>
          <a:stretch>
            <a:fillRect/>
          </a:stretch>
        </p:blipFill>
        <p:spPr>
          <a:xfrm>
            <a:off x="9272060" y="1923928"/>
            <a:ext cx="228600" cy="241300"/>
          </a:xfrm>
          <a:prstGeom prst="rect">
            <a:avLst/>
          </a:prstGeom>
        </p:spPr>
      </p:pic>
      <p:pic>
        <p:nvPicPr>
          <p:cNvPr id="171" name="Picture 170">
            <a:extLst>
              <a:ext uri="{FF2B5EF4-FFF2-40B4-BE49-F238E27FC236}">
                <a16:creationId xmlns:a16="http://schemas.microsoft.com/office/drawing/2014/main" id="{734DF212-014A-D10E-1641-D3605BAAE701}"/>
              </a:ext>
            </a:extLst>
          </p:cNvPr>
          <p:cNvPicPr>
            <a:picLocks noChangeAspect="1"/>
          </p:cNvPicPr>
          <p:nvPr/>
        </p:nvPicPr>
        <p:blipFill>
          <a:blip r:embed="rId7">
            <a:duotone>
              <a:prstClr val="black"/>
              <a:schemeClr val="accent3">
                <a:tint val="45000"/>
                <a:satMod val="400000"/>
              </a:schemeClr>
            </a:duotone>
          </a:blip>
          <a:stretch>
            <a:fillRect/>
          </a:stretch>
        </p:blipFill>
        <p:spPr>
          <a:xfrm>
            <a:off x="3653257" y="1726497"/>
            <a:ext cx="412842" cy="412842"/>
          </a:xfrm>
          <a:prstGeom prst="rect">
            <a:avLst/>
          </a:prstGeom>
        </p:spPr>
      </p:pic>
      <p:pic>
        <p:nvPicPr>
          <p:cNvPr id="173" name="Picture 172">
            <a:extLst>
              <a:ext uri="{FF2B5EF4-FFF2-40B4-BE49-F238E27FC236}">
                <a16:creationId xmlns:a16="http://schemas.microsoft.com/office/drawing/2014/main" id="{2395B2DF-113B-FBC8-6C69-3377F3B7D616}"/>
              </a:ext>
            </a:extLst>
          </p:cNvPr>
          <p:cNvPicPr>
            <a:picLocks noChangeAspect="1"/>
          </p:cNvPicPr>
          <p:nvPr/>
        </p:nvPicPr>
        <p:blipFill>
          <a:blip r:embed="rId12">
            <a:duotone>
              <a:schemeClr val="accent3">
                <a:shade val="45000"/>
                <a:satMod val="135000"/>
              </a:schemeClr>
              <a:prstClr val="white"/>
            </a:duotone>
            <a:lum contrast="40000"/>
          </a:blip>
          <a:stretch>
            <a:fillRect/>
          </a:stretch>
        </p:blipFill>
        <p:spPr>
          <a:xfrm>
            <a:off x="7884967" y="3233329"/>
            <a:ext cx="341068" cy="360016"/>
          </a:xfrm>
          <a:prstGeom prst="rect">
            <a:avLst/>
          </a:prstGeom>
        </p:spPr>
      </p:pic>
      <p:cxnSp>
        <p:nvCxnSpPr>
          <p:cNvPr id="174" name="Straight Connector 173">
            <a:extLst>
              <a:ext uri="{FF2B5EF4-FFF2-40B4-BE49-F238E27FC236}">
                <a16:creationId xmlns:a16="http://schemas.microsoft.com/office/drawing/2014/main" id="{B81DF157-F615-9DF4-8052-B2E1C35A74AC}"/>
              </a:ext>
            </a:extLst>
          </p:cNvPr>
          <p:cNvCxnSpPr>
            <a:cxnSpLocks/>
          </p:cNvCxnSpPr>
          <p:nvPr/>
        </p:nvCxnSpPr>
        <p:spPr>
          <a:xfrm flipH="1" flipV="1">
            <a:off x="3783619" y="2249080"/>
            <a:ext cx="3694" cy="54875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5" name="TextBox 174">
            <a:extLst>
              <a:ext uri="{FF2B5EF4-FFF2-40B4-BE49-F238E27FC236}">
                <a16:creationId xmlns:a16="http://schemas.microsoft.com/office/drawing/2014/main" id="{061B6DA1-EB9E-7D95-6B7C-76B60EDD8AE4}"/>
              </a:ext>
            </a:extLst>
          </p:cNvPr>
          <p:cNvSpPr txBox="1"/>
          <p:nvPr/>
        </p:nvSpPr>
        <p:spPr>
          <a:xfrm>
            <a:off x="3284969" y="1232359"/>
            <a:ext cx="114954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400" b="0" i="1" u="none" strike="noStrike" kern="1200" cap="none" spc="0" normalizeH="0" baseline="0" noProof="0" dirty="0">
                <a:ln>
                  <a:noFill/>
                </a:ln>
                <a:solidFill>
                  <a:srgbClr val="FFFFFF"/>
                </a:solidFill>
                <a:effectLst/>
                <a:uLnTx/>
                <a:uFillTx/>
                <a:latin typeface="Calibri" panose="020F0502020204030204"/>
                <a:ea typeface="+mn-ea"/>
                <a:cs typeface="+mn-cs"/>
              </a:rPr>
              <a:t>uživatel</a:t>
            </a:r>
            <a:endParaRPr kumimoji="0" lang="en-US" sz="2400" b="0"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76" name="Straight Arrow Connector 175">
            <a:extLst>
              <a:ext uri="{FF2B5EF4-FFF2-40B4-BE49-F238E27FC236}">
                <a16:creationId xmlns:a16="http://schemas.microsoft.com/office/drawing/2014/main" id="{D4FBECE6-7BDB-EF32-D49F-981FAA0BFBFB}"/>
              </a:ext>
            </a:extLst>
          </p:cNvPr>
          <p:cNvCxnSpPr>
            <a:cxnSpLocks/>
          </p:cNvCxnSpPr>
          <p:nvPr/>
        </p:nvCxnSpPr>
        <p:spPr>
          <a:xfrm>
            <a:off x="3859678" y="3337151"/>
            <a:ext cx="2022204" cy="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FF2A7832-7888-3E42-572E-B62C6BAEEA74}"/>
              </a:ext>
            </a:extLst>
          </p:cNvPr>
          <p:cNvCxnSpPr>
            <a:cxnSpLocks/>
          </p:cNvCxnSpPr>
          <p:nvPr/>
        </p:nvCxnSpPr>
        <p:spPr>
          <a:xfrm flipV="1">
            <a:off x="3859678" y="2185654"/>
            <a:ext cx="0" cy="1183418"/>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 name="TextovéPole 1">
            <a:extLst>
              <a:ext uri="{FF2B5EF4-FFF2-40B4-BE49-F238E27FC236}">
                <a16:creationId xmlns:a16="http://schemas.microsoft.com/office/drawing/2014/main" id="{2C504E4D-81C0-116D-CAAB-755F171124D8}"/>
              </a:ext>
            </a:extLst>
          </p:cNvPr>
          <p:cNvSpPr txBox="1"/>
          <p:nvPr/>
        </p:nvSpPr>
        <p:spPr>
          <a:xfrm>
            <a:off x="290695" y="4724746"/>
            <a:ext cx="35823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000" dirty="0">
                <a:solidFill>
                  <a:srgbClr val="FFFFFF"/>
                </a:solidFill>
                <a:latin typeface="Calibri" panose="020F0502020204030204" pitchFamily="34" charset="0"/>
                <a:cs typeface="Calibri" panose="020F0502020204030204" pitchFamily="34" charset="0"/>
              </a:rPr>
              <a:t>*</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lang="cs-CZ" sz="2000" dirty="0">
                <a:solidFill>
                  <a:srgbClr val="FFFFFF"/>
                </a:solidFill>
                <a:latin typeface="Calibri" panose="020F0502020204030204" pitchFamily="34" charset="0"/>
                <a:cs typeface="Calibri" panose="020F0502020204030204" pitchFamily="34" charset="0"/>
              </a:rPr>
              <a:t>I</a:t>
            </a: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dentita</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uživatele</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není</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ověřena</a:t>
            </a:r>
            <a:endParaRPr kumimoji="0" lang="cs-CZ"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TextovéPole 2">
            <a:extLst>
              <a:ext uri="{FF2B5EF4-FFF2-40B4-BE49-F238E27FC236}">
                <a16:creationId xmlns:a16="http://schemas.microsoft.com/office/drawing/2014/main" id="{F5E49356-3348-9A92-14FD-510DDB6DF89F}"/>
              </a:ext>
            </a:extLst>
          </p:cNvPr>
          <p:cNvSpPr txBox="1"/>
          <p:nvPr/>
        </p:nvSpPr>
        <p:spPr>
          <a:xfrm>
            <a:off x="290695" y="5229918"/>
            <a:ext cx="44158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Stav</a:t>
            </a:r>
            <a:r>
              <a:rPr kumimoji="0" lang="cs-CZ"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zabezpečení</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zařízení</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není</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ověřeno</a:t>
            </a:r>
            <a:endParaRPr kumimoji="0" lang="cs-CZ"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 name="TextovéPole 3">
            <a:extLst>
              <a:ext uri="{FF2B5EF4-FFF2-40B4-BE49-F238E27FC236}">
                <a16:creationId xmlns:a16="http://schemas.microsoft.com/office/drawing/2014/main" id="{8099DC11-0614-06D4-6BF4-4BD973E16D25}"/>
              </a:ext>
            </a:extLst>
          </p:cNvPr>
          <p:cNvSpPr txBox="1"/>
          <p:nvPr/>
        </p:nvSpPr>
        <p:spPr>
          <a:xfrm>
            <a:off x="290695" y="5716001"/>
            <a:ext cx="54371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Plný</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přístup</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k </a:t>
            </a: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síti</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 </a:t>
            </a: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zvýšená</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možnost</a:t>
            </a:r>
            <a:r>
              <a:rPr kumimoji="0" lang="cs-CZ"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šíření</a:t>
            </a: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0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útoku</a:t>
            </a:r>
            <a:endParaRPr kumimoji="0" lang="cs-CZ"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9087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250"/>
                                  </p:stCondLst>
                                  <p:childTnLst>
                                    <p:animEffect transition="out" filter="fade">
                                      <p:cBhvr>
                                        <p:cTn id="6" dur="750" tmFilter="0, 0; .2, .5; .8, .5; 1, 0"/>
                                        <p:tgtEl>
                                          <p:spTgt spid="177"/>
                                        </p:tgtEl>
                                      </p:cBhvr>
                                    </p:animEffect>
                                    <p:animScale>
                                      <p:cBhvr>
                                        <p:cTn id="7" dur="375" autoRev="1" fill="hold"/>
                                        <p:tgtEl>
                                          <p:spTgt spid="177"/>
                                        </p:tgtEl>
                                      </p:cBhvr>
                                      <p:by x="105000" y="105000"/>
                                    </p:animScale>
                                  </p:childTnLst>
                                </p:cTn>
                              </p:par>
                              <p:par>
                                <p:cTn id="8" presetID="26" presetClass="emph" presetSubtype="0" fill="hold" nodeType="withEffect">
                                  <p:stCondLst>
                                    <p:cond delay="250"/>
                                  </p:stCondLst>
                                  <p:childTnLst>
                                    <p:animEffect transition="out" filter="fade">
                                      <p:cBhvr>
                                        <p:cTn id="9" dur="750" tmFilter="0, 0; .2, .5; .8, .5; 1, 0"/>
                                        <p:tgtEl>
                                          <p:spTgt spid="176"/>
                                        </p:tgtEl>
                                      </p:cBhvr>
                                    </p:animEffect>
                                    <p:animScale>
                                      <p:cBhvr>
                                        <p:cTn id="10" dur="375" autoRev="1" fill="hold"/>
                                        <p:tgtEl>
                                          <p:spTgt spid="176"/>
                                        </p:tgtEl>
                                      </p:cBhvr>
                                      <p:by x="105000" y="105000"/>
                                    </p:animScale>
                                  </p:childTnLst>
                                </p:cTn>
                              </p:par>
                              <p:par>
                                <p:cTn id="11" presetID="26" presetClass="emph" presetSubtype="0" fill="hold" nodeType="withEffect">
                                  <p:stCondLst>
                                    <p:cond delay="1000"/>
                                  </p:stCondLst>
                                  <p:childTnLst>
                                    <p:animEffect transition="out" filter="fade">
                                      <p:cBhvr>
                                        <p:cTn id="12" dur="750" tmFilter="0, 0; .2, .5; .8, .5; 1, 0"/>
                                        <p:tgtEl>
                                          <p:spTgt spid="156"/>
                                        </p:tgtEl>
                                      </p:cBhvr>
                                    </p:animEffect>
                                    <p:animScale>
                                      <p:cBhvr>
                                        <p:cTn id="13" dur="375" autoRev="1" fill="hold"/>
                                        <p:tgtEl>
                                          <p:spTgt spid="156"/>
                                        </p:tgtEl>
                                      </p:cBhvr>
                                      <p:by x="105000" y="105000"/>
                                    </p:animScale>
                                  </p:childTnLst>
                                </p:cTn>
                              </p:par>
                              <p:par>
                                <p:cTn id="14" presetID="26" presetClass="emph" presetSubtype="0" fill="hold" nodeType="withEffect">
                                  <p:stCondLst>
                                    <p:cond delay="1000"/>
                                  </p:stCondLst>
                                  <p:childTnLst>
                                    <p:animEffect transition="out" filter="fade">
                                      <p:cBhvr>
                                        <p:cTn id="15" dur="750" tmFilter="0, 0; .2, .5; .8, .5; 1, 0"/>
                                        <p:tgtEl>
                                          <p:spTgt spid="157"/>
                                        </p:tgtEl>
                                      </p:cBhvr>
                                    </p:animEffect>
                                    <p:animScale>
                                      <p:cBhvr>
                                        <p:cTn id="16" dur="375" autoRev="1" fill="hold"/>
                                        <p:tgtEl>
                                          <p:spTgt spid="157"/>
                                        </p:tgtEl>
                                      </p:cBhvr>
                                      <p:by x="105000" y="105000"/>
                                    </p:animScale>
                                  </p:childTnLst>
                                </p:cTn>
                              </p:par>
                              <p:par>
                                <p:cTn id="17" presetID="26" presetClass="emph" presetSubtype="0" fill="hold" nodeType="withEffect">
                                  <p:stCondLst>
                                    <p:cond delay="1000"/>
                                  </p:stCondLst>
                                  <p:childTnLst>
                                    <p:animEffect transition="out" filter="fade">
                                      <p:cBhvr>
                                        <p:cTn id="18" dur="750" tmFilter="0, 0; .2, .5; .8, .5; 1, 0"/>
                                        <p:tgtEl>
                                          <p:spTgt spid="158"/>
                                        </p:tgtEl>
                                      </p:cBhvr>
                                    </p:animEffect>
                                    <p:animScale>
                                      <p:cBhvr>
                                        <p:cTn id="19" dur="375" autoRev="1" fill="hold"/>
                                        <p:tgtEl>
                                          <p:spTgt spid="158"/>
                                        </p:tgtEl>
                                      </p:cBhvr>
                                      <p:by x="105000" y="105000"/>
                                    </p:animScale>
                                  </p:childTnLst>
                                </p:cTn>
                              </p:par>
                              <p:par>
                                <p:cTn id="20" presetID="26" presetClass="emph" presetSubtype="0" fill="hold" nodeType="withEffect">
                                  <p:stCondLst>
                                    <p:cond delay="1000"/>
                                  </p:stCondLst>
                                  <p:childTnLst>
                                    <p:animEffect transition="out" filter="fade">
                                      <p:cBhvr>
                                        <p:cTn id="21" dur="750" tmFilter="0, 0; .2, .5; .8, .5; 1, 0"/>
                                        <p:tgtEl>
                                          <p:spTgt spid="159"/>
                                        </p:tgtEl>
                                      </p:cBhvr>
                                    </p:animEffect>
                                    <p:animScale>
                                      <p:cBhvr>
                                        <p:cTn id="22" dur="375" autoRev="1" fill="hold"/>
                                        <p:tgtEl>
                                          <p:spTgt spid="159"/>
                                        </p:tgtEl>
                                      </p:cBhvr>
                                      <p:by x="105000" y="105000"/>
                                    </p:animScale>
                                  </p:childTnLst>
                                </p:cTn>
                              </p:par>
                              <p:par>
                                <p:cTn id="23" presetID="26" presetClass="emph" presetSubtype="0" fill="hold" nodeType="withEffect">
                                  <p:stCondLst>
                                    <p:cond delay="1000"/>
                                  </p:stCondLst>
                                  <p:childTnLst>
                                    <p:animEffect transition="out" filter="fade">
                                      <p:cBhvr>
                                        <p:cTn id="24" dur="750" tmFilter="0, 0; .2, .5; .8, .5; 1, 0"/>
                                        <p:tgtEl>
                                          <p:spTgt spid="152"/>
                                        </p:tgtEl>
                                      </p:cBhvr>
                                    </p:animEffect>
                                    <p:animScale>
                                      <p:cBhvr>
                                        <p:cTn id="25" dur="375" autoRev="1" fill="hold"/>
                                        <p:tgtEl>
                                          <p:spTgt spid="152"/>
                                        </p:tgtEl>
                                      </p:cBhvr>
                                      <p:by x="105000" y="105000"/>
                                    </p:animScale>
                                  </p:childTnLst>
                                </p:cTn>
                              </p:par>
                              <p:par>
                                <p:cTn id="26" presetID="26" presetClass="emph" presetSubtype="0" fill="hold" nodeType="withEffect">
                                  <p:stCondLst>
                                    <p:cond delay="1000"/>
                                  </p:stCondLst>
                                  <p:childTnLst>
                                    <p:animEffect transition="out" filter="fade">
                                      <p:cBhvr>
                                        <p:cTn id="27" dur="750" tmFilter="0, 0; .2, .5; .8, .5; 1, 0"/>
                                        <p:tgtEl>
                                          <p:spTgt spid="160"/>
                                        </p:tgtEl>
                                      </p:cBhvr>
                                    </p:animEffect>
                                    <p:animScale>
                                      <p:cBhvr>
                                        <p:cTn id="28" dur="375" autoRev="1" fill="hold"/>
                                        <p:tgtEl>
                                          <p:spTgt spid="160"/>
                                        </p:tgtEl>
                                      </p:cBhvr>
                                      <p:by x="105000" y="105000"/>
                                    </p:animScale>
                                  </p:childTnLst>
                                </p:cTn>
                              </p:par>
                              <p:par>
                                <p:cTn id="29" presetID="26" presetClass="emph" presetSubtype="0" fill="hold" nodeType="withEffect">
                                  <p:stCondLst>
                                    <p:cond delay="1000"/>
                                  </p:stCondLst>
                                  <p:childTnLst>
                                    <p:animEffect transition="out" filter="fade">
                                      <p:cBhvr>
                                        <p:cTn id="30" dur="750" tmFilter="0, 0; .2, .5; .8, .5; 1, 0"/>
                                        <p:tgtEl>
                                          <p:spTgt spid="161"/>
                                        </p:tgtEl>
                                      </p:cBhvr>
                                    </p:animEffect>
                                    <p:animScale>
                                      <p:cBhvr>
                                        <p:cTn id="31" dur="375" autoRev="1" fill="hold"/>
                                        <p:tgtEl>
                                          <p:spTgt spid="161"/>
                                        </p:tgtEl>
                                      </p:cBhvr>
                                      <p:by x="105000" y="105000"/>
                                    </p:animScale>
                                  </p:childTnLst>
                                </p:cTn>
                              </p:par>
                              <p:par>
                                <p:cTn id="32" presetID="26" presetClass="emph" presetSubtype="0" fill="hold" nodeType="withEffect">
                                  <p:stCondLst>
                                    <p:cond delay="1000"/>
                                  </p:stCondLst>
                                  <p:childTnLst>
                                    <p:animEffect transition="out" filter="fade">
                                      <p:cBhvr>
                                        <p:cTn id="33" dur="750" tmFilter="0, 0; .2, .5; .8, .5; 1, 0"/>
                                        <p:tgtEl>
                                          <p:spTgt spid="162"/>
                                        </p:tgtEl>
                                      </p:cBhvr>
                                    </p:animEffect>
                                    <p:animScale>
                                      <p:cBhvr>
                                        <p:cTn id="34" dur="375" autoRev="1" fill="hold"/>
                                        <p:tgtEl>
                                          <p:spTgt spid="162"/>
                                        </p:tgtEl>
                                      </p:cBhvr>
                                      <p:by x="105000" y="105000"/>
                                    </p:animScale>
                                  </p:childTnLst>
                                </p:cTn>
                              </p:par>
                              <p:par>
                                <p:cTn id="35" presetID="26" presetClass="emph" presetSubtype="0" fill="hold" nodeType="withEffect">
                                  <p:stCondLst>
                                    <p:cond delay="1750"/>
                                  </p:stCondLst>
                                  <p:childTnLst>
                                    <p:animEffect transition="out" filter="fade">
                                      <p:cBhvr>
                                        <p:cTn id="36" dur="750" tmFilter="0, 0; .2, .5; .8, .5; 1, 0"/>
                                        <p:tgtEl>
                                          <p:spTgt spid="173"/>
                                        </p:tgtEl>
                                      </p:cBhvr>
                                    </p:animEffect>
                                    <p:animScale>
                                      <p:cBhvr>
                                        <p:cTn id="37" dur="375" autoRev="1" fill="hold"/>
                                        <p:tgtEl>
                                          <p:spTgt spid="173"/>
                                        </p:tgtEl>
                                      </p:cBhvr>
                                      <p:by x="105000" y="105000"/>
                                    </p:animScale>
                                  </p:childTnLst>
                                </p:cTn>
                              </p:par>
                              <p:par>
                                <p:cTn id="38" presetID="26" presetClass="emph" presetSubtype="0" fill="hold" nodeType="withEffect">
                                  <p:stCondLst>
                                    <p:cond delay="1750"/>
                                  </p:stCondLst>
                                  <p:childTnLst>
                                    <p:animEffect transition="out" filter="fade">
                                      <p:cBhvr>
                                        <p:cTn id="39" dur="750" tmFilter="0, 0; .2, .5; .8, .5; 1, 0"/>
                                        <p:tgtEl>
                                          <p:spTgt spid="151"/>
                                        </p:tgtEl>
                                      </p:cBhvr>
                                    </p:animEffect>
                                    <p:animScale>
                                      <p:cBhvr>
                                        <p:cTn id="40" dur="375" autoRev="1" fill="hold"/>
                                        <p:tgtEl>
                                          <p:spTgt spid="151"/>
                                        </p:tgtEl>
                                      </p:cBhvr>
                                      <p:by x="105000" y="105000"/>
                                    </p:animScale>
                                  </p:childTnLst>
                                </p:cTn>
                              </p:par>
                              <p:par>
                                <p:cTn id="41" presetID="26" presetClass="emph" presetSubtype="0" fill="hold" nodeType="withEffect">
                                  <p:stCondLst>
                                    <p:cond delay="1750"/>
                                  </p:stCondLst>
                                  <p:childTnLst>
                                    <p:animEffect transition="out" filter="fade">
                                      <p:cBhvr>
                                        <p:cTn id="42" dur="750" tmFilter="0, 0; .2, .5; .8, .5; 1, 0"/>
                                        <p:tgtEl>
                                          <p:spTgt spid="150"/>
                                        </p:tgtEl>
                                      </p:cBhvr>
                                    </p:animEffect>
                                    <p:animScale>
                                      <p:cBhvr>
                                        <p:cTn id="43" dur="375" autoRev="1" fill="hold"/>
                                        <p:tgtEl>
                                          <p:spTgt spid="150"/>
                                        </p:tgtEl>
                                      </p:cBhvr>
                                      <p:by x="105000" y="105000"/>
                                    </p:animScale>
                                  </p:childTnLst>
                                </p:cTn>
                              </p:par>
                              <p:par>
                                <p:cTn id="44" presetID="26" presetClass="emph" presetSubtype="0" fill="hold" nodeType="withEffect">
                                  <p:stCondLst>
                                    <p:cond delay="1750"/>
                                  </p:stCondLst>
                                  <p:childTnLst>
                                    <p:animEffect transition="out" filter="fade">
                                      <p:cBhvr>
                                        <p:cTn id="45" dur="750" tmFilter="0, 0; .2, .5; .8, .5; 1, 0"/>
                                        <p:tgtEl>
                                          <p:spTgt spid="148"/>
                                        </p:tgtEl>
                                      </p:cBhvr>
                                    </p:animEffect>
                                    <p:animScale>
                                      <p:cBhvr>
                                        <p:cTn id="46" dur="375" autoRev="1" fill="hold"/>
                                        <p:tgtEl>
                                          <p:spTgt spid="148"/>
                                        </p:tgtEl>
                                      </p:cBhvr>
                                      <p:by x="105000" y="105000"/>
                                    </p:animScale>
                                  </p:childTnLst>
                                </p:cTn>
                              </p:par>
                              <p:par>
                                <p:cTn id="47" presetID="26" presetClass="emph" presetSubtype="0" fill="hold" nodeType="withEffect">
                                  <p:stCondLst>
                                    <p:cond delay="1750"/>
                                  </p:stCondLst>
                                  <p:childTnLst>
                                    <p:animEffect transition="out" filter="fade">
                                      <p:cBhvr>
                                        <p:cTn id="48" dur="750" tmFilter="0, 0; .2, .5; .8, .5; 1, 0"/>
                                        <p:tgtEl>
                                          <p:spTgt spid="155"/>
                                        </p:tgtEl>
                                      </p:cBhvr>
                                    </p:animEffect>
                                    <p:animScale>
                                      <p:cBhvr>
                                        <p:cTn id="49" dur="375" autoRev="1" fill="hold"/>
                                        <p:tgtEl>
                                          <p:spTgt spid="155"/>
                                        </p:tgtEl>
                                      </p:cBhvr>
                                      <p:by x="105000" y="105000"/>
                                    </p:animScale>
                                  </p:childTnLst>
                                </p:cTn>
                              </p:par>
                              <p:par>
                                <p:cTn id="50" presetID="26" presetClass="emph" presetSubtype="0" fill="hold" nodeType="withEffect">
                                  <p:stCondLst>
                                    <p:cond delay="1750"/>
                                  </p:stCondLst>
                                  <p:childTnLst>
                                    <p:animEffect transition="out" filter="fade">
                                      <p:cBhvr>
                                        <p:cTn id="51" dur="750" tmFilter="0, 0; .2, .5; .8, .5; 1, 0"/>
                                        <p:tgtEl>
                                          <p:spTgt spid="154"/>
                                        </p:tgtEl>
                                      </p:cBhvr>
                                    </p:animEffect>
                                    <p:animScale>
                                      <p:cBhvr>
                                        <p:cTn id="52" dur="375" autoRev="1" fill="hold"/>
                                        <p:tgtEl>
                                          <p:spTgt spid="154"/>
                                        </p:tgtEl>
                                      </p:cBhvr>
                                      <p:by x="105000" y="105000"/>
                                    </p:animScale>
                                  </p:childTnLst>
                                </p:cTn>
                              </p:par>
                              <p:par>
                                <p:cTn id="53" presetID="26" presetClass="emph" presetSubtype="0" fill="hold" nodeType="withEffect">
                                  <p:stCondLst>
                                    <p:cond delay="1750"/>
                                  </p:stCondLst>
                                  <p:childTnLst>
                                    <p:animEffect transition="out" filter="fade">
                                      <p:cBhvr>
                                        <p:cTn id="54" dur="750" tmFilter="0, 0; .2, .5; .8, .5; 1, 0"/>
                                        <p:tgtEl>
                                          <p:spTgt spid="149"/>
                                        </p:tgtEl>
                                      </p:cBhvr>
                                    </p:animEffect>
                                    <p:animScale>
                                      <p:cBhvr>
                                        <p:cTn id="55" dur="375" autoRev="1" fill="hold"/>
                                        <p:tgtEl>
                                          <p:spTgt spid="149"/>
                                        </p:tgtEl>
                                      </p:cBhvr>
                                      <p:by x="105000" y="105000"/>
                                    </p:animScale>
                                  </p:childTnLst>
                                </p:cTn>
                              </p:par>
                              <p:par>
                                <p:cTn id="56" presetID="26" presetClass="emph" presetSubtype="0" fill="hold" nodeType="withEffect">
                                  <p:stCondLst>
                                    <p:cond delay="1750"/>
                                  </p:stCondLst>
                                  <p:childTnLst>
                                    <p:animEffect transition="out" filter="fade">
                                      <p:cBhvr>
                                        <p:cTn id="57" dur="750" tmFilter="0, 0; .2, .5; .8, .5; 1, 0"/>
                                        <p:tgtEl>
                                          <p:spTgt spid="163"/>
                                        </p:tgtEl>
                                      </p:cBhvr>
                                    </p:animEffect>
                                    <p:animScale>
                                      <p:cBhvr>
                                        <p:cTn id="58" dur="375" autoRev="1" fill="hold"/>
                                        <p:tgtEl>
                                          <p:spTgt spid="163"/>
                                        </p:tgtEl>
                                      </p:cBhvr>
                                      <p:by x="105000" y="105000"/>
                                    </p:animScale>
                                  </p:childTnLst>
                                </p:cTn>
                              </p:par>
                              <p:par>
                                <p:cTn id="59" presetID="26" presetClass="emph" presetSubtype="0" fill="hold" nodeType="withEffect">
                                  <p:stCondLst>
                                    <p:cond delay="1750"/>
                                  </p:stCondLst>
                                  <p:childTnLst>
                                    <p:animEffect transition="out" filter="fade">
                                      <p:cBhvr>
                                        <p:cTn id="60" dur="750" tmFilter="0, 0; .2, .5; .8, .5; 1, 0"/>
                                        <p:tgtEl>
                                          <p:spTgt spid="153"/>
                                        </p:tgtEl>
                                      </p:cBhvr>
                                    </p:animEffect>
                                    <p:animScale>
                                      <p:cBhvr>
                                        <p:cTn id="61" dur="375" autoRev="1" fill="hold"/>
                                        <p:tgtEl>
                                          <p:spTgt spid="153"/>
                                        </p:tgtEl>
                                      </p:cBhvr>
                                      <p:by x="105000" y="105000"/>
                                    </p:animScale>
                                  </p:childTnLst>
                                </p:cTn>
                              </p:par>
                              <p:par>
                                <p:cTn id="62" presetID="26" presetClass="emph" presetSubtype="0" fill="hold" nodeType="withEffect">
                                  <p:stCondLst>
                                    <p:cond delay="1750"/>
                                  </p:stCondLst>
                                  <p:childTnLst>
                                    <p:animEffect transition="out" filter="fade">
                                      <p:cBhvr>
                                        <p:cTn id="63" dur="750" tmFilter="0, 0; .2, .5; .8, .5; 1, 0"/>
                                        <p:tgtEl>
                                          <p:spTgt spid="164"/>
                                        </p:tgtEl>
                                      </p:cBhvr>
                                    </p:animEffect>
                                    <p:animScale>
                                      <p:cBhvr>
                                        <p:cTn id="64" dur="375" autoRev="1" fill="hold"/>
                                        <p:tgtEl>
                                          <p:spTgt spid="16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9C5CF50F-443C-7E52-A951-F6CC91DBA8F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1484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457D4E-4648-DF65-FBB4-4A7183727D32}"/>
              </a:ext>
            </a:extLst>
          </p:cNvPr>
          <p:cNvSpPr>
            <a:spLocks noGrp="1"/>
          </p:cNvSpPr>
          <p:nvPr>
            <p:ph type="title"/>
          </p:nvPr>
        </p:nvSpPr>
        <p:spPr/>
        <p:txBody>
          <a:bodyPr/>
          <a:lstStyle/>
          <a:p>
            <a:r>
              <a:rPr lang="en-US" dirty="0"/>
              <a:t>Zero Trust Network Access</a:t>
            </a:r>
            <a:r>
              <a:rPr lang="cs-CZ" dirty="0"/>
              <a:t> (ZTNA)</a:t>
            </a:r>
            <a:endParaRPr lang="en-US" dirty="0"/>
          </a:p>
        </p:txBody>
      </p:sp>
      <p:pic>
        <p:nvPicPr>
          <p:cNvPr id="2" name="Picture 1">
            <a:extLst>
              <a:ext uri="{FF2B5EF4-FFF2-40B4-BE49-F238E27FC236}">
                <a16:creationId xmlns:a16="http://schemas.microsoft.com/office/drawing/2014/main" id="{ECE086A1-DC08-84CF-5480-0AFF793F29A6}"/>
              </a:ext>
            </a:extLst>
          </p:cNvPr>
          <p:cNvPicPr>
            <a:picLocks noChangeAspect="1"/>
          </p:cNvPicPr>
          <p:nvPr/>
        </p:nvPicPr>
        <p:blipFill>
          <a:blip r:embed="rId3">
            <a:duotone>
              <a:prstClr val="black"/>
              <a:schemeClr val="accent4">
                <a:tint val="45000"/>
                <a:satMod val="400000"/>
              </a:schemeClr>
            </a:duotone>
          </a:blip>
          <a:stretch>
            <a:fillRect/>
          </a:stretch>
        </p:blipFill>
        <p:spPr>
          <a:xfrm>
            <a:off x="1716619" y="1674881"/>
            <a:ext cx="1250943" cy="1250943"/>
          </a:xfrm>
          <a:prstGeom prst="rect">
            <a:avLst/>
          </a:prstGeom>
        </p:spPr>
      </p:pic>
      <p:pic>
        <p:nvPicPr>
          <p:cNvPr id="3" name="Picture 2">
            <a:extLst>
              <a:ext uri="{FF2B5EF4-FFF2-40B4-BE49-F238E27FC236}">
                <a16:creationId xmlns:a16="http://schemas.microsoft.com/office/drawing/2014/main" id="{4DECB2AA-0A53-A46A-9225-32CEFA70F228}"/>
              </a:ext>
            </a:extLst>
          </p:cNvPr>
          <p:cNvPicPr>
            <a:picLocks noChangeAspect="1"/>
          </p:cNvPicPr>
          <p:nvPr/>
        </p:nvPicPr>
        <p:blipFill>
          <a:blip r:embed="rId4"/>
          <a:stretch>
            <a:fillRect/>
          </a:stretch>
        </p:blipFill>
        <p:spPr>
          <a:xfrm rot="600000">
            <a:off x="5380587" y="1224360"/>
            <a:ext cx="5484137" cy="5484137"/>
          </a:xfrm>
          <a:prstGeom prst="rect">
            <a:avLst/>
          </a:prstGeom>
        </p:spPr>
      </p:pic>
      <p:pic>
        <p:nvPicPr>
          <p:cNvPr id="4" name="Picture 3">
            <a:extLst>
              <a:ext uri="{FF2B5EF4-FFF2-40B4-BE49-F238E27FC236}">
                <a16:creationId xmlns:a16="http://schemas.microsoft.com/office/drawing/2014/main" id="{938E0840-CDF4-51E6-2A59-E912DE0B1351}"/>
              </a:ext>
            </a:extLst>
          </p:cNvPr>
          <p:cNvPicPr>
            <a:picLocks noChangeAspect="1"/>
          </p:cNvPicPr>
          <p:nvPr/>
        </p:nvPicPr>
        <p:blipFill>
          <a:blip r:embed="rId5"/>
          <a:stretch>
            <a:fillRect/>
          </a:stretch>
        </p:blipFill>
        <p:spPr>
          <a:xfrm>
            <a:off x="2413094" y="3017789"/>
            <a:ext cx="2268068" cy="1587650"/>
          </a:xfrm>
          <a:prstGeom prst="rect">
            <a:avLst/>
          </a:prstGeom>
        </p:spPr>
      </p:pic>
      <p:pic>
        <p:nvPicPr>
          <p:cNvPr id="6" name="Picture 5">
            <a:extLst>
              <a:ext uri="{FF2B5EF4-FFF2-40B4-BE49-F238E27FC236}">
                <a16:creationId xmlns:a16="http://schemas.microsoft.com/office/drawing/2014/main" id="{035EE8FD-61AE-6172-25EF-E7F91BF26D37}"/>
              </a:ext>
            </a:extLst>
          </p:cNvPr>
          <p:cNvPicPr>
            <a:picLocks noChangeAspect="1"/>
          </p:cNvPicPr>
          <p:nvPr/>
        </p:nvPicPr>
        <p:blipFill>
          <a:blip r:embed="rId6"/>
          <a:stretch>
            <a:fillRect/>
          </a:stretch>
        </p:blipFill>
        <p:spPr>
          <a:xfrm>
            <a:off x="5227511" y="3516057"/>
            <a:ext cx="516053" cy="619264"/>
          </a:xfrm>
          <a:prstGeom prst="rect">
            <a:avLst/>
          </a:prstGeom>
        </p:spPr>
      </p:pic>
      <p:pic>
        <p:nvPicPr>
          <p:cNvPr id="7" name="Picture 6">
            <a:extLst>
              <a:ext uri="{FF2B5EF4-FFF2-40B4-BE49-F238E27FC236}">
                <a16:creationId xmlns:a16="http://schemas.microsoft.com/office/drawing/2014/main" id="{E18999CC-44A3-2963-777E-CB051F23165A}"/>
              </a:ext>
            </a:extLst>
          </p:cNvPr>
          <p:cNvPicPr>
            <a:picLocks noChangeAspect="1"/>
          </p:cNvPicPr>
          <p:nvPr/>
        </p:nvPicPr>
        <p:blipFill>
          <a:blip r:embed="rId7"/>
          <a:stretch>
            <a:fillRect/>
          </a:stretch>
        </p:blipFill>
        <p:spPr>
          <a:xfrm>
            <a:off x="8214624" y="2569966"/>
            <a:ext cx="567658" cy="516053"/>
          </a:xfrm>
          <a:prstGeom prst="rect">
            <a:avLst/>
          </a:prstGeom>
        </p:spPr>
      </p:pic>
      <p:pic>
        <p:nvPicPr>
          <p:cNvPr id="8" name="Picture 7">
            <a:extLst>
              <a:ext uri="{FF2B5EF4-FFF2-40B4-BE49-F238E27FC236}">
                <a16:creationId xmlns:a16="http://schemas.microsoft.com/office/drawing/2014/main" id="{F1737ED5-955C-48AF-11D9-BEFD0344A230}"/>
              </a:ext>
            </a:extLst>
          </p:cNvPr>
          <p:cNvPicPr>
            <a:picLocks noChangeAspect="1"/>
          </p:cNvPicPr>
          <p:nvPr/>
        </p:nvPicPr>
        <p:blipFill>
          <a:blip r:embed="rId8"/>
          <a:stretch>
            <a:fillRect/>
          </a:stretch>
        </p:blipFill>
        <p:spPr>
          <a:xfrm>
            <a:off x="6570942" y="5265678"/>
            <a:ext cx="412842" cy="412842"/>
          </a:xfrm>
          <a:prstGeom prst="rect">
            <a:avLst/>
          </a:prstGeom>
        </p:spPr>
      </p:pic>
      <p:pic>
        <p:nvPicPr>
          <p:cNvPr id="9" name="Picture 8">
            <a:extLst>
              <a:ext uri="{FF2B5EF4-FFF2-40B4-BE49-F238E27FC236}">
                <a16:creationId xmlns:a16="http://schemas.microsoft.com/office/drawing/2014/main" id="{22109A50-29F3-B058-4D6F-7B6AF0B61BDB}"/>
              </a:ext>
            </a:extLst>
          </p:cNvPr>
          <p:cNvPicPr>
            <a:picLocks noChangeAspect="1"/>
          </p:cNvPicPr>
          <p:nvPr/>
        </p:nvPicPr>
        <p:blipFill>
          <a:blip r:embed="rId9"/>
          <a:stretch>
            <a:fillRect/>
          </a:stretch>
        </p:blipFill>
        <p:spPr>
          <a:xfrm>
            <a:off x="6477514" y="4532208"/>
            <a:ext cx="593461" cy="516053"/>
          </a:xfrm>
          <a:prstGeom prst="rect">
            <a:avLst/>
          </a:prstGeom>
        </p:spPr>
      </p:pic>
      <p:pic>
        <p:nvPicPr>
          <p:cNvPr id="10" name="Picture 9">
            <a:extLst>
              <a:ext uri="{FF2B5EF4-FFF2-40B4-BE49-F238E27FC236}">
                <a16:creationId xmlns:a16="http://schemas.microsoft.com/office/drawing/2014/main" id="{1443CC49-1520-90AE-CC90-D199F2545A5E}"/>
              </a:ext>
            </a:extLst>
          </p:cNvPr>
          <p:cNvPicPr>
            <a:picLocks noChangeAspect="1"/>
          </p:cNvPicPr>
          <p:nvPr/>
        </p:nvPicPr>
        <p:blipFill>
          <a:blip r:embed="rId10"/>
          <a:stretch>
            <a:fillRect/>
          </a:stretch>
        </p:blipFill>
        <p:spPr>
          <a:xfrm>
            <a:off x="7352520" y="2574964"/>
            <a:ext cx="516053" cy="516053"/>
          </a:xfrm>
          <a:prstGeom prst="rect">
            <a:avLst/>
          </a:prstGeom>
        </p:spPr>
      </p:pic>
      <p:pic>
        <p:nvPicPr>
          <p:cNvPr id="11" name="Picture 10">
            <a:extLst>
              <a:ext uri="{FF2B5EF4-FFF2-40B4-BE49-F238E27FC236}">
                <a16:creationId xmlns:a16="http://schemas.microsoft.com/office/drawing/2014/main" id="{2428EA29-A4D6-ABE8-A5BD-E5F3870CF833}"/>
              </a:ext>
            </a:extLst>
          </p:cNvPr>
          <p:cNvPicPr>
            <a:picLocks noChangeAspect="1"/>
          </p:cNvPicPr>
          <p:nvPr/>
        </p:nvPicPr>
        <p:blipFill>
          <a:blip r:embed="rId11"/>
          <a:stretch>
            <a:fillRect/>
          </a:stretch>
        </p:blipFill>
        <p:spPr>
          <a:xfrm>
            <a:off x="6542022" y="2573369"/>
            <a:ext cx="464447" cy="516052"/>
          </a:xfrm>
          <a:prstGeom prst="rect">
            <a:avLst/>
          </a:prstGeom>
        </p:spPr>
      </p:pic>
      <p:cxnSp>
        <p:nvCxnSpPr>
          <p:cNvPr id="12" name="Elbow Connector 11">
            <a:extLst>
              <a:ext uri="{FF2B5EF4-FFF2-40B4-BE49-F238E27FC236}">
                <a16:creationId xmlns:a16="http://schemas.microsoft.com/office/drawing/2014/main" id="{C8D7DD94-9D53-4781-56AD-CF96D8914196}"/>
              </a:ext>
            </a:extLst>
          </p:cNvPr>
          <p:cNvCxnSpPr>
            <a:cxnSpLocks/>
            <a:endCxn id="4" idx="3"/>
          </p:cNvCxnSpPr>
          <p:nvPr/>
        </p:nvCxnSpPr>
        <p:spPr>
          <a:xfrm rot="10800000" flipV="1">
            <a:off x="4681162" y="3811612"/>
            <a:ext cx="573558" cy="1"/>
          </a:xfrm>
          <a:prstGeom prst="bentConnector3">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68AF12E-44CB-858A-C443-F722CB96728B}"/>
              </a:ext>
            </a:extLst>
          </p:cNvPr>
          <p:cNvCxnSpPr>
            <a:cxnSpLocks/>
            <a:stCxn id="6" idx="3"/>
          </p:cNvCxnSpPr>
          <p:nvPr/>
        </p:nvCxnSpPr>
        <p:spPr>
          <a:xfrm flipV="1">
            <a:off x="5743564" y="3813077"/>
            <a:ext cx="4421937" cy="12612"/>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D3A4559-C2B1-D319-2717-B2F49B3E94C0}"/>
              </a:ext>
            </a:extLst>
          </p:cNvPr>
          <p:cNvPicPr>
            <a:picLocks noChangeAspect="1"/>
          </p:cNvPicPr>
          <p:nvPr/>
        </p:nvPicPr>
        <p:blipFill>
          <a:blip r:embed="rId9"/>
          <a:stretch>
            <a:fillRect/>
          </a:stretch>
        </p:blipFill>
        <p:spPr>
          <a:xfrm>
            <a:off x="7758747" y="4532208"/>
            <a:ext cx="593461" cy="516053"/>
          </a:xfrm>
          <a:prstGeom prst="rect">
            <a:avLst/>
          </a:prstGeom>
        </p:spPr>
      </p:pic>
      <p:pic>
        <p:nvPicPr>
          <p:cNvPr id="15" name="Picture 14">
            <a:extLst>
              <a:ext uri="{FF2B5EF4-FFF2-40B4-BE49-F238E27FC236}">
                <a16:creationId xmlns:a16="http://schemas.microsoft.com/office/drawing/2014/main" id="{B040C234-2F66-827A-3F70-3EF4E4E5398E}"/>
              </a:ext>
            </a:extLst>
          </p:cNvPr>
          <p:cNvPicPr>
            <a:picLocks noChangeAspect="1"/>
          </p:cNvPicPr>
          <p:nvPr/>
        </p:nvPicPr>
        <p:blipFill>
          <a:blip r:embed="rId9"/>
          <a:stretch>
            <a:fillRect/>
          </a:stretch>
        </p:blipFill>
        <p:spPr>
          <a:xfrm>
            <a:off x="9091586" y="4532208"/>
            <a:ext cx="593461" cy="516053"/>
          </a:xfrm>
          <a:prstGeom prst="rect">
            <a:avLst/>
          </a:prstGeom>
        </p:spPr>
      </p:pic>
      <p:pic>
        <p:nvPicPr>
          <p:cNvPr id="16" name="Picture 15">
            <a:extLst>
              <a:ext uri="{FF2B5EF4-FFF2-40B4-BE49-F238E27FC236}">
                <a16:creationId xmlns:a16="http://schemas.microsoft.com/office/drawing/2014/main" id="{A4678EE4-70D4-2350-076A-49B7E39A2C4A}"/>
              </a:ext>
            </a:extLst>
          </p:cNvPr>
          <p:cNvPicPr>
            <a:picLocks noChangeAspect="1"/>
          </p:cNvPicPr>
          <p:nvPr/>
        </p:nvPicPr>
        <p:blipFill>
          <a:blip r:embed="rId8"/>
          <a:stretch>
            <a:fillRect/>
          </a:stretch>
        </p:blipFill>
        <p:spPr>
          <a:xfrm>
            <a:off x="7849056" y="5265678"/>
            <a:ext cx="412842" cy="412842"/>
          </a:xfrm>
          <a:prstGeom prst="rect">
            <a:avLst/>
          </a:prstGeom>
        </p:spPr>
      </p:pic>
      <p:pic>
        <p:nvPicPr>
          <p:cNvPr id="17" name="Picture 16">
            <a:extLst>
              <a:ext uri="{FF2B5EF4-FFF2-40B4-BE49-F238E27FC236}">
                <a16:creationId xmlns:a16="http://schemas.microsoft.com/office/drawing/2014/main" id="{5E94CA70-3455-C5BF-7B7B-C373E9BDD38C}"/>
              </a:ext>
            </a:extLst>
          </p:cNvPr>
          <p:cNvPicPr>
            <a:picLocks noChangeAspect="1"/>
          </p:cNvPicPr>
          <p:nvPr/>
        </p:nvPicPr>
        <p:blipFill>
          <a:blip r:embed="rId8"/>
          <a:stretch>
            <a:fillRect/>
          </a:stretch>
        </p:blipFill>
        <p:spPr>
          <a:xfrm>
            <a:off x="9181895" y="5265678"/>
            <a:ext cx="412842" cy="412842"/>
          </a:xfrm>
          <a:prstGeom prst="rect">
            <a:avLst/>
          </a:prstGeom>
        </p:spPr>
      </p:pic>
      <p:pic>
        <p:nvPicPr>
          <p:cNvPr id="18" name="Picture 17">
            <a:extLst>
              <a:ext uri="{FF2B5EF4-FFF2-40B4-BE49-F238E27FC236}">
                <a16:creationId xmlns:a16="http://schemas.microsoft.com/office/drawing/2014/main" id="{EDA87464-07F1-4528-A781-0C5DE40C2C0F}"/>
              </a:ext>
            </a:extLst>
          </p:cNvPr>
          <p:cNvPicPr>
            <a:picLocks noChangeAspect="1"/>
          </p:cNvPicPr>
          <p:nvPr/>
        </p:nvPicPr>
        <p:blipFill>
          <a:blip r:embed="rId12"/>
          <a:stretch>
            <a:fillRect/>
          </a:stretch>
        </p:blipFill>
        <p:spPr>
          <a:xfrm>
            <a:off x="9119324" y="2573367"/>
            <a:ext cx="537984" cy="444422"/>
          </a:xfrm>
          <a:prstGeom prst="rect">
            <a:avLst/>
          </a:prstGeom>
        </p:spPr>
      </p:pic>
      <p:cxnSp>
        <p:nvCxnSpPr>
          <p:cNvPr id="19" name="Straight Arrow Connector 18">
            <a:extLst>
              <a:ext uri="{FF2B5EF4-FFF2-40B4-BE49-F238E27FC236}">
                <a16:creationId xmlns:a16="http://schemas.microsoft.com/office/drawing/2014/main" id="{EAE87105-C876-5288-386C-226F1F2FE63A}"/>
              </a:ext>
            </a:extLst>
          </p:cNvPr>
          <p:cNvCxnSpPr>
            <a:stCxn id="11" idx="2"/>
          </p:cNvCxnSpPr>
          <p:nvPr/>
        </p:nvCxnSpPr>
        <p:spPr>
          <a:xfrm flipH="1">
            <a:off x="6774244" y="3089421"/>
            <a:ext cx="2" cy="722191"/>
          </a:xfrm>
          <a:prstGeom prst="straightConnector1">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843AACA-B867-AFDE-6195-802E10191F2F}"/>
              </a:ext>
            </a:extLst>
          </p:cNvPr>
          <p:cNvCxnSpPr>
            <a:stCxn id="10" idx="2"/>
          </p:cNvCxnSpPr>
          <p:nvPr/>
        </p:nvCxnSpPr>
        <p:spPr>
          <a:xfrm flipH="1">
            <a:off x="7610546" y="3091017"/>
            <a:ext cx="1" cy="72059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A8DFB4-4F79-5579-C477-8355BF4CEFEE}"/>
              </a:ext>
            </a:extLst>
          </p:cNvPr>
          <p:cNvCxnSpPr>
            <a:stCxn id="7" idx="2"/>
          </p:cNvCxnSpPr>
          <p:nvPr/>
        </p:nvCxnSpPr>
        <p:spPr>
          <a:xfrm>
            <a:off x="8498453" y="3086019"/>
            <a:ext cx="0" cy="72559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853A93F-B029-2DAE-7D40-0C8E3C40FEAF}"/>
              </a:ext>
            </a:extLst>
          </p:cNvPr>
          <p:cNvCxnSpPr>
            <a:stCxn id="18" idx="2"/>
          </p:cNvCxnSpPr>
          <p:nvPr/>
        </p:nvCxnSpPr>
        <p:spPr>
          <a:xfrm>
            <a:off x="9388316" y="3017789"/>
            <a:ext cx="0" cy="7938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FA2BC4-1EE9-E784-883C-4C7AA17005EE}"/>
              </a:ext>
            </a:extLst>
          </p:cNvPr>
          <p:cNvCxnSpPr>
            <a:stCxn id="9" idx="0"/>
          </p:cNvCxnSpPr>
          <p:nvPr/>
        </p:nvCxnSpPr>
        <p:spPr>
          <a:xfrm flipH="1" flipV="1">
            <a:off x="6774244" y="3811612"/>
            <a:ext cx="1" cy="7205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D889C70-E4C9-EF5F-5FB2-ACBFC36F8AED}"/>
              </a:ext>
            </a:extLst>
          </p:cNvPr>
          <p:cNvCxnSpPr>
            <a:stCxn id="14" idx="0"/>
          </p:cNvCxnSpPr>
          <p:nvPr/>
        </p:nvCxnSpPr>
        <p:spPr>
          <a:xfrm flipH="1" flipV="1">
            <a:off x="8053522" y="3810016"/>
            <a:ext cx="1956" cy="72219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12CDACD-3815-0C6C-B0AC-95204E4989E0}"/>
              </a:ext>
            </a:extLst>
          </p:cNvPr>
          <p:cNvCxnSpPr>
            <a:stCxn id="15" idx="0"/>
          </p:cNvCxnSpPr>
          <p:nvPr/>
        </p:nvCxnSpPr>
        <p:spPr>
          <a:xfrm flipH="1" flipV="1">
            <a:off x="9386360" y="3811612"/>
            <a:ext cx="1957" cy="7205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AC6455F-52C8-A05C-E80F-3DC3EAE4BB47}"/>
              </a:ext>
            </a:extLst>
          </p:cNvPr>
          <p:cNvCxnSpPr>
            <a:stCxn id="14" idx="2"/>
            <a:endCxn id="16" idx="0"/>
          </p:cNvCxnSpPr>
          <p:nvPr/>
        </p:nvCxnSpPr>
        <p:spPr>
          <a:xfrm flipH="1">
            <a:off x="8055477" y="5048261"/>
            <a:ext cx="1" cy="21741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E20466E-6B01-1212-640A-4DA91B583C16}"/>
              </a:ext>
            </a:extLst>
          </p:cNvPr>
          <p:cNvCxnSpPr>
            <a:stCxn id="9" idx="2"/>
            <a:endCxn id="8" idx="0"/>
          </p:cNvCxnSpPr>
          <p:nvPr/>
        </p:nvCxnSpPr>
        <p:spPr>
          <a:xfrm>
            <a:off x="6774245" y="5048261"/>
            <a:ext cx="3118" cy="21741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6DE1C3F-D9D2-FDF8-0F67-7544C7C50FD2}"/>
              </a:ext>
            </a:extLst>
          </p:cNvPr>
          <p:cNvCxnSpPr>
            <a:stCxn id="15" idx="2"/>
            <a:endCxn id="17" idx="0"/>
          </p:cNvCxnSpPr>
          <p:nvPr/>
        </p:nvCxnSpPr>
        <p:spPr>
          <a:xfrm flipH="1">
            <a:off x="9388316" y="5048261"/>
            <a:ext cx="1" cy="21741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204A6BF-7D9C-17DB-0E33-8DEBEA9379D6}"/>
              </a:ext>
            </a:extLst>
          </p:cNvPr>
          <p:cNvSpPr txBox="1"/>
          <p:nvPr/>
        </p:nvSpPr>
        <p:spPr>
          <a:xfrm>
            <a:off x="2692688" y="1198630"/>
            <a:ext cx="87556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400" b="0" i="1" u="none" strike="noStrike" kern="1200" cap="none" spc="0" normalizeH="0" baseline="0" noProof="0" dirty="0" err="1">
                <a:ln>
                  <a:noFill/>
                </a:ln>
                <a:solidFill>
                  <a:srgbClr val="FFFFFF"/>
                </a:solidFill>
                <a:effectLst/>
                <a:uLnTx/>
                <a:uFillTx/>
                <a:latin typeface="Calibri" panose="020F0502020204030204"/>
                <a:ea typeface="+mn-ea"/>
                <a:cs typeface="+mn-cs"/>
              </a:rPr>
              <a:t>Users</a:t>
            </a:r>
            <a:endParaRPr kumimoji="0" lang="en-US" sz="2400" b="0"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0" name="Graphic 29">
            <a:extLst>
              <a:ext uri="{FF2B5EF4-FFF2-40B4-BE49-F238E27FC236}">
                <a16:creationId xmlns:a16="http://schemas.microsoft.com/office/drawing/2014/main" id="{46E9D4BE-91F9-FE0D-B0A6-9B04E31C4DD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16119" y="3328245"/>
            <a:ext cx="584385" cy="347472"/>
          </a:xfrm>
          <a:prstGeom prst="rect">
            <a:avLst/>
          </a:prstGeom>
        </p:spPr>
      </p:pic>
      <p:pic>
        <p:nvPicPr>
          <p:cNvPr id="31" name="Picture 30">
            <a:extLst>
              <a:ext uri="{FF2B5EF4-FFF2-40B4-BE49-F238E27FC236}">
                <a16:creationId xmlns:a16="http://schemas.microsoft.com/office/drawing/2014/main" id="{E599AEEF-6B7A-C0CD-BF7F-EAC2CE7353E5}"/>
              </a:ext>
            </a:extLst>
          </p:cNvPr>
          <p:cNvPicPr>
            <a:picLocks noChangeAspect="1"/>
          </p:cNvPicPr>
          <p:nvPr/>
        </p:nvPicPr>
        <p:blipFill>
          <a:blip r:embed="rId15"/>
          <a:stretch>
            <a:fillRect/>
          </a:stretch>
        </p:blipFill>
        <p:spPr>
          <a:xfrm>
            <a:off x="661443" y="3753384"/>
            <a:ext cx="735722" cy="735722"/>
          </a:xfrm>
          <a:prstGeom prst="rect">
            <a:avLst/>
          </a:prstGeom>
        </p:spPr>
      </p:pic>
      <p:cxnSp>
        <p:nvCxnSpPr>
          <p:cNvPr id="32" name="Straight Connector 31">
            <a:extLst>
              <a:ext uri="{FF2B5EF4-FFF2-40B4-BE49-F238E27FC236}">
                <a16:creationId xmlns:a16="http://schemas.microsoft.com/office/drawing/2014/main" id="{559187D2-9627-75E7-800F-C087664E3FC5}"/>
              </a:ext>
            </a:extLst>
          </p:cNvPr>
          <p:cNvCxnSpPr>
            <a:endCxn id="30" idx="3"/>
          </p:cNvCxnSpPr>
          <p:nvPr/>
        </p:nvCxnSpPr>
        <p:spPr>
          <a:xfrm flipH="1" flipV="1">
            <a:off x="1400504" y="3501981"/>
            <a:ext cx="1012590" cy="309633"/>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1C57D1C-4887-CBB1-0568-693C17D58582}"/>
              </a:ext>
            </a:extLst>
          </p:cNvPr>
          <p:cNvCxnSpPr>
            <a:endCxn id="31" idx="3"/>
          </p:cNvCxnSpPr>
          <p:nvPr/>
        </p:nvCxnSpPr>
        <p:spPr>
          <a:xfrm flipH="1">
            <a:off x="1397165" y="3811614"/>
            <a:ext cx="1015929" cy="309631"/>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A6936FCF-C930-B0A2-B63D-38D4B1D4942F}"/>
              </a:ext>
            </a:extLst>
          </p:cNvPr>
          <p:cNvPicPr>
            <a:picLocks noChangeAspect="1"/>
          </p:cNvPicPr>
          <p:nvPr/>
        </p:nvPicPr>
        <p:blipFill>
          <a:blip r:embed="rId3">
            <a:duotone>
              <a:prstClr val="black"/>
              <a:schemeClr val="accent4">
                <a:tint val="45000"/>
                <a:satMod val="400000"/>
              </a:schemeClr>
            </a:duotone>
          </a:blip>
          <a:stretch>
            <a:fillRect/>
          </a:stretch>
        </p:blipFill>
        <p:spPr>
          <a:xfrm>
            <a:off x="2937211" y="1664263"/>
            <a:ext cx="1250943" cy="1250943"/>
          </a:xfrm>
          <a:prstGeom prst="rect">
            <a:avLst/>
          </a:prstGeom>
        </p:spPr>
      </p:pic>
      <p:pic>
        <p:nvPicPr>
          <p:cNvPr id="35" name="Picture 34">
            <a:extLst>
              <a:ext uri="{FF2B5EF4-FFF2-40B4-BE49-F238E27FC236}">
                <a16:creationId xmlns:a16="http://schemas.microsoft.com/office/drawing/2014/main" id="{5ED42F67-2BBC-294C-4302-933EF107AB63}"/>
              </a:ext>
            </a:extLst>
          </p:cNvPr>
          <p:cNvPicPr>
            <a:picLocks noChangeAspect="1"/>
          </p:cNvPicPr>
          <p:nvPr/>
        </p:nvPicPr>
        <p:blipFill>
          <a:blip r:embed="rId3">
            <a:duotone>
              <a:prstClr val="black"/>
              <a:schemeClr val="accent4">
                <a:tint val="45000"/>
                <a:satMod val="400000"/>
              </a:schemeClr>
            </a:duotone>
          </a:blip>
          <a:stretch>
            <a:fillRect/>
          </a:stretch>
        </p:blipFill>
        <p:spPr>
          <a:xfrm>
            <a:off x="6122971" y="2199338"/>
            <a:ext cx="1250943" cy="1250943"/>
          </a:xfrm>
          <a:prstGeom prst="rect">
            <a:avLst/>
          </a:prstGeom>
        </p:spPr>
      </p:pic>
      <p:pic>
        <p:nvPicPr>
          <p:cNvPr id="36" name="Picture 35">
            <a:extLst>
              <a:ext uri="{FF2B5EF4-FFF2-40B4-BE49-F238E27FC236}">
                <a16:creationId xmlns:a16="http://schemas.microsoft.com/office/drawing/2014/main" id="{A68BF5E2-DE56-0C6E-1F15-79F1E5B38E55}"/>
              </a:ext>
            </a:extLst>
          </p:cNvPr>
          <p:cNvPicPr>
            <a:picLocks noChangeAspect="1"/>
          </p:cNvPicPr>
          <p:nvPr/>
        </p:nvPicPr>
        <p:blipFill>
          <a:blip r:embed="rId3">
            <a:duotone>
              <a:prstClr val="black"/>
              <a:schemeClr val="accent4">
                <a:tint val="45000"/>
                <a:satMod val="400000"/>
              </a:schemeClr>
            </a:duotone>
          </a:blip>
          <a:stretch>
            <a:fillRect/>
          </a:stretch>
        </p:blipFill>
        <p:spPr>
          <a:xfrm>
            <a:off x="481876" y="2756136"/>
            <a:ext cx="1250943" cy="1250943"/>
          </a:xfrm>
          <a:prstGeom prst="rect">
            <a:avLst/>
          </a:prstGeom>
        </p:spPr>
      </p:pic>
      <p:cxnSp>
        <p:nvCxnSpPr>
          <p:cNvPr id="37" name="Straight Arrow Connector 36">
            <a:extLst>
              <a:ext uri="{FF2B5EF4-FFF2-40B4-BE49-F238E27FC236}">
                <a16:creationId xmlns:a16="http://schemas.microsoft.com/office/drawing/2014/main" id="{C013FEF8-94A3-D6AC-D385-16D37F75354D}"/>
              </a:ext>
            </a:extLst>
          </p:cNvPr>
          <p:cNvCxnSpPr>
            <a:cxnSpLocks/>
          </p:cNvCxnSpPr>
          <p:nvPr/>
        </p:nvCxnSpPr>
        <p:spPr>
          <a:xfrm>
            <a:off x="3782925" y="3571133"/>
            <a:ext cx="2788017" cy="11679"/>
          </a:xfrm>
          <a:prstGeom prst="straightConnector1">
            <a:avLst/>
          </a:prstGeom>
          <a:ln w="7620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770342F-4608-3351-2644-D1C7EC3A9B42}"/>
              </a:ext>
            </a:extLst>
          </p:cNvPr>
          <p:cNvCxnSpPr>
            <a:cxnSpLocks/>
          </p:cNvCxnSpPr>
          <p:nvPr/>
        </p:nvCxnSpPr>
        <p:spPr>
          <a:xfrm flipH="1">
            <a:off x="1732819" y="3448815"/>
            <a:ext cx="1576437" cy="24582"/>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F054920-FD09-98CC-9644-A9432F444F5A}"/>
              </a:ext>
            </a:extLst>
          </p:cNvPr>
          <p:cNvSpPr txBox="1"/>
          <p:nvPr/>
        </p:nvSpPr>
        <p:spPr>
          <a:xfrm>
            <a:off x="7152599" y="1925915"/>
            <a:ext cx="19401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Calibri" panose="020F0502020204030204"/>
                <a:ea typeface="+mn-ea"/>
                <a:cs typeface="+mn-cs"/>
              </a:rPr>
              <a:t>APPS/DATA</a:t>
            </a:r>
          </a:p>
        </p:txBody>
      </p:sp>
      <p:cxnSp>
        <p:nvCxnSpPr>
          <p:cNvPr id="40" name="Straight Arrow Connector 39">
            <a:extLst>
              <a:ext uri="{FF2B5EF4-FFF2-40B4-BE49-F238E27FC236}">
                <a16:creationId xmlns:a16="http://schemas.microsoft.com/office/drawing/2014/main" id="{65234C05-5905-8C20-8A2B-056DC94E25B3}"/>
              </a:ext>
            </a:extLst>
          </p:cNvPr>
          <p:cNvCxnSpPr>
            <a:cxnSpLocks/>
          </p:cNvCxnSpPr>
          <p:nvPr/>
        </p:nvCxnSpPr>
        <p:spPr>
          <a:xfrm flipV="1">
            <a:off x="3782925" y="2853294"/>
            <a:ext cx="0" cy="729518"/>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F3D516E-9123-EC00-7C43-87B7B23C2336}"/>
              </a:ext>
            </a:extLst>
          </p:cNvPr>
          <p:cNvCxnSpPr>
            <a:cxnSpLocks/>
          </p:cNvCxnSpPr>
          <p:nvPr/>
        </p:nvCxnSpPr>
        <p:spPr>
          <a:xfrm flipV="1">
            <a:off x="6542022" y="3065205"/>
            <a:ext cx="287" cy="505928"/>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8EE49F6-1617-2FCF-4F21-D3006B211CDE}"/>
              </a:ext>
            </a:extLst>
          </p:cNvPr>
          <p:cNvCxnSpPr>
            <a:cxnSpLocks/>
          </p:cNvCxnSpPr>
          <p:nvPr/>
        </p:nvCxnSpPr>
        <p:spPr>
          <a:xfrm flipV="1">
            <a:off x="3284162" y="2816803"/>
            <a:ext cx="0" cy="655172"/>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43D24157-3034-3A33-6D92-1F2EC4AC7AB2}"/>
              </a:ext>
            </a:extLst>
          </p:cNvPr>
          <p:cNvPicPr>
            <a:picLocks noChangeAspect="1"/>
          </p:cNvPicPr>
          <p:nvPr/>
        </p:nvPicPr>
        <p:blipFill>
          <a:blip r:embed="rId9">
            <a:duotone>
              <a:prstClr val="black"/>
              <a:schemeClr val="accent4">
                <a:tint val="45000"/>
                <a:satMod val="400000"/>
              </a:schemeClr>
            </a:duotone>
          </a:blip>
          <a:stretch>
            <a:fillRect/>
          </a:stretch>
        </p:blipFill>
        <p:spPr>
          <a:xfrm>
            <a:off x="3265951" y="2040822"/>
            <a:ext cx="593461" cy="516053"/>
          </a:xfrm>
          <a:prstGeom prst="rect">
            <a:avLst/>
          </a:prstGeom>
        </p:spPr>
      </p:pic>
      <p:pic>
        <p:nvPicPr>
          <p:cNvPr id="44" name="Picture 43">
            <a:extLst>
              <a:ext uri="{FF2B5EF4-FFF2-40B4-BE49-F238E27FC236}">
                <a16:creationId xmlns:a16="http://schemas.microsoft.com/office/drawing/2014/main" id="{D8C01A01-B809-07C2-FAD1-C20BA06D54F3}"/>
              </a:ext>
            </a:extLst>
          </p:cNvPr>
          <p:cNvPicPr>
            <a:picLocks noChangeAspect="1"/>
          </p:cNvPicPr>
          <p:nvPr/>
        </p:nvPicPr>
        <p:blipFill>
          <a:blip r:embed="rId8"/>
          <a:stretch>
            <a:fillRect/>
          </a:stretch>
        </p:blipFill>
        <p:spPr>
          <a:xfrm>
            <a:off x="2135669" y="2081015"/>
            <a:ext cx="412842" cy="412842"/>
          </a:xfrm>
          <a:prstGeom prst="rect">
            <a:avLst/>
          </a:prstGeom>
        </p:spPr>
      </p:pic>
      <p:sp>
        <p:nvSpPr>
          <p:cNvPr id="45" name="Rectangle 44">
            <a:extLst>
              <a:ext uri="{FF2B5EF4-FFF2-40B4-BE49-F238E27FC236}">
                <a16:creationId xmlns:a16="http://schemas.microsoft.com/office/drawing/2014/main" id="{7CC02C60-D04A-49B0-0E2B-2918C4BBE00F}"/>
              </a:ext>
            </a:extLst>
          </p:cNvPr>
          <p:cNvSpPr/>
          <p:nvPr/>
        </p:nvSpPr>
        <p:spPr>
          <a:xfrm>
            <a:off x="181037" y="4855379"/>
            <a:ext cx="6889938" cy="20774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100" b="0" i="1" u="none" strike="noStrike" kern="1200" cap="none" spc="0" normalizeH="0" baseline="0" noProof="0" dirty="0">
                <a:ln>
                  <a:noFill/>
                </a:ln>
                <a:solidFill>
                  <a:srgbClr val="FFFFFF"/>
                </a:solidFill>
                <a:effectLst/>
                <a:uLnTx/>
                <a:uFillTx/>
                <a:latin typeface="Calibri" panose="020F0502020204030204"/>
                <a:ea typeface="+mn-ea"/>
                <a:cs typeface="+mn-cs"/>
              </a:rPr>
              <a:t>Sophos </a:t>
            </a:r>
            <a:r>
              <a:rPr kumimoji="0" lang="cs-CZ" sz="2100" b="0" i="1" u="none" strike="noStrike" kern="1200" cap="none" spc="0" normalizeH="0" baseline="0" noProof="0" dirty="0" err="1">
                <a:ln>
                  <a:noFill/>
                </a:ln>
                <a:solidFill>
                  <a:srgbClr val="FFFFFF"/>
                </a:solidFill>
                <a:effectLst/>
                <a:uLnTx/>
                <a:uFillTx/>
                <a:latin typeface="Calibri" panose="020F0502020204030204"/>
                <a:ea typeface="+mn-ea"/>
                <a:cs typeface="+mn-cs"/>
              </a:rPr>
              <a:t>Central</a:t>
            </a:r>
            <a:r>
              <a:rPr kumimoji="0" lang="cs-CZ" sz="2100" b="0" i="1" u="none" strike="noStrike" kern="1200" cap="none" spc="0" normalizeH="0" baseline="0" noProof="0" dirty="0">
                <a:ln>
                  <a:noFill/>
                </a:ln>
                <a:solidFill>
                  <a:srgbClr val="FFFFFF"/>
                </a:solidFill>
                <a:effectLst/>
                <a:uLnTx/>
                <a:uFillTx/>
                <a:latin typeface="Calibri" panose="020F0502020204030204"/>
                <a:ea typeface="+mn-ea"/>
                <a:cs typeface="+mn-cs"/>
              </a:rPr>
              <a:t> ZTNA:</a:t>
            </a:r>
          </a:p>
          <a:p>
            <a:pPr marR="0" lvl="0" algn="l" defTabSz="914400" rtl="0" eaLnBrk="1" fontAlgn="auto" latinLnBrk="0" hangingPunct="1">
              <a:lnSpc>
                <a:spcPct val="100000"/>
              </a:lnSpc>
              <a:spcBef>
                <a:spcPts val="0"/>
              </a:spcBef>
              <a:spcAft>
                <a:spcPts val="0"/>
              </a:spcAft>
              <a:buClrTx/>
              <a:buSzTx/>
              <a:tabLst/>
              <a:defRPr/>
            </a:pPr>
            <a:r>
              <a:rPr kumimoji="0" lang="cs-CZ" sz="2100" b="0" i="1"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2100" b="0" i="1" u="none" strike="noStrike" kern="1200" cap="none" spc="0" normalizeH="0" baseline="0" noProof="0" dirty="0" err="1">
                <a:ln>
                  <a:noFill/>
                </a:ln>
                <a:solidFill>
                  <a:srgbClr val="FFFFFF"/>
                </a:solidFill>
                <a:effectLst/>
                <a:uLnTx/>
                <a:uFillTx/>
                <a:latin typeface="Calibri" panose="020F0502020204030204"/>
                <a:ea typeface="+mn-ea"/>
                <a:cs typeface="+mn-cs"/>
              </a:rPr>
              <a:t>Uživatelé</a:t>
            </a:r>
            <a:r>
              <a:rPr kumimoji="0" lang="en-US" sz="2100" b="0" i="1" u="none" strike="noStrike" kern="1200" cap="none" spc="0" normalizeH="0" baseline="0" noProof="0" dirty="0">
                <a:ln>
                  <a:noFill/>
                </a:ln>
                <a:solidFill>
                  <a:srgbClr val="FFFFFF"/>
                </a:solidFill>
                <a:effectLst/>
                <a:uLnTx/>
                <a:uFillTx/>
                <a:latin typeface="Calibri" panose="020F0502020204030204"/>
                <a:ea typeface="+mn-ea"/>
                <a:cs typeface="+mn-cs"/>
              </a:rPr>
              <a:t> se </a:t>
            </a:r>
            <a:r>
              <a:rPr kumimoji="0" lang="en-US" sz="2100" b="0" i="1" u="none" strike="noStrike" kern="1200" cap="none" spc="0" normalizeH="0" baseline="0" noProof="0" dirty="0" err="1">
                <a:ln>
                  <a:noFill/>
                </a:ln>
                <a:solidFill>
                  <a:srgbClr val="FFFFFF"/>
                </a:solidFill>
                <a:effectLst/>
                <a:uLnTx/>
                <a:uFillTx/>
                <a:latin typeface="Calibri" panose="020F0502020204030204"/>
                <a:ea typeface="+mn-ea"/>
                <a:cs typeface="+mn-cs"/>
              </a:rPr>
              <a:t>připojují</a:t>
            </a:r>
            <a:r>
              <a:rPr kumimoji="0" lang="en-US" sz="2100" b="0" i="1"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2100" b="0" i="1" u="none" strike="noStrike" kern="1200" cap="none" spc="0" normalizeH="0" baseline="0" noProof="0" dirty="0" err="1">
                <a:ln>
                  <a:noFill/>
                </a:ln>
                <a:solidFill>
                  <a:srgbClr val="FFFFFF"/>
                </a:solidFill>
                <a:effectLst/>
                <a:uLnTx/>
                <a:uFillTx/>
                <a:latin typeface="Calibri" panose="020F0502020204030204"/>
                <a:ea typeface="+mn-ea"/>
                <a:cs typeface="+mn-cs"/>
              </a:rPr>
              <a:t>ke</a:t>
            </a:r>
            <a:r>
              <a:rPr kumimoji="0" lang="en-US" sz="2100" b="0" i="1"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2100" b="0" i="1" u="none" strike="noStrike" kern="1200" cap="none" spc="0" normalizeH="0" baseline="0" noProof="0" dirty="0" err="1">
                <a:ln>
                  <a:noFill/>
                </a:ln>
                <a:solidFill>
                  <a:srgbClr val="FFFFFF"/>
                </a:solidFill>
                <a:effectLst/>
                <a:uLnTx/>
                <a:uFillTx/>
                <a:latin typeface="Calibri" panose="020F0502020204030204"/>
                <a:ea typeface="+mn-ea"/>
                <a:cs typeface="+mn-cs"/>
              </a:rPr>
              <a:t>konkrétním</a:t>
            </a:r>
            <a:r>
              <a:rPr kumimoji="0" lang="en-US" sz="2100" b="0" i="1"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2100" b="0" i="1" u="none" strike="noStrike" kern="1200" cap="none" spc="0" normalizeH="0" baseline="0" noProof="0" dirty="0" err="1">
                <a:ln>
                  <a:noFill/>
                </a:ln>
                <a:solidFill>
                  <a:srgbClr val="FFFFFF"/>
                </a:solidFill>
                <a:effectLst/>
                <a:uLnTx/>
                <a:uFillTx/>
                <a:latin typeface="Calibri" panose="020F0502020204030204"/>
                <a:ea typeface="+mn-ea"/>
                <a:cs typeface="+mn-cs"/>
              </a:rPr>
              <a:t>aplikacím</a:t>
            </a:r>
            <a:endParaRPr kumimoji="0" lang="cs-CZ" sz="2100" b="0" i="1" u="none" strike="noStrike" kern="1200" cap="none" spc="0" normalizeH="0" baseline="0" noProof="0" dirty="0">
              <a:ln>
                <a:noFill/>
              </a:ln>
              <a:solidFill>
                <a:srgbClr val="FFFFFF"/>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cs-CZ" sz="2100" b="0" i="1"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2100" b="0" i="1" u="none" strike="noStrike" kern="1200" cap="none" spc="0" normalizeH="0" baseline="0" noProof="0" dirty="0" err="1">
                <a:ln>
                  <a:noFill/>
                </a:ln>
                <a:solidFill>
                  <a:srgbClr val="FFFFFF"/>
                </a:solidFill>
                <a:effectLst/>
                <a:uLnTx/>
                <a:uFillTx/>
                <a:latin typeface="Calibri" panose="020F0502020204030204"/>
                <a:ea typeface="+mn-ea"/>
                <a:cs typeface="+mn-cs"/>
              </a:rPr>
              <a:t>nebo</a:t>
            </a:r>
            <a:r>
              <a:rPr kumimoji="0" lang="en-US" sz="2100" b="0" i="1"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2100" b="0" i="1" u="none" strike="noStrike" kern="1200" cap="none" spc="0" normalizeH="0" baseline="0" noProof="0" dirty="0" err="1">
                <a:ln>
                  <a:noFill/>
                </a:ln>
                <a:solidFill>
                  <a:srgbClr val="FFFFFF"/>
                </a:solidFill>
                <a:effectLst/>
                <a:uLnTx/>
                <a:uFillTx/>
                <a:latin typeface="Calibri" panose="020F0502020204030204"/>
                <a:ea typeface="+mn-ea"/>
                <a:cs typeface="+mn-cs"/>
              </a:rPr>
              <a:t>dat</a:t>
            </a:r>
            <a:r>
              <a:rPr kumimoji="0" lang="cs-CZ" sz="2100" b="0" i="1" u="none" strike="noStrike" kern="1200" cap="none" spc="0" normalizeH="0" baseline="0" noProof="0" dirty="0">
                <a:ln>
                  <a:noFill/>
                </a:ln>
                <a:solidFill>
                  <a:srgbClr val="FFFFFF"/>
                </a:solidFill>
                <a:effectLst/>
                <a:uLnTx/>
                <a:uFillTx/>
                <a:latin typeface="Calibri" panose="020F0502020204030204"/>
                <a:ea typeface="+mn-ea"/>
                <a:cs typeface="+mn-cs"/>
              </a:rPr>
              <a:t>ů</a:t>
            </a:r>
            <a:r>
              <a:rPr kumimoji="0" lang="en-US" sz="2100" b="0" i="1" u="none" strike="noStrike" kern="1200" cap="none" spc="0" normalizeH="0" baseline="0" noProof="0" dirty="0">
                <a:ln>
                  <a:noFill/>
                </a:ln>
                <a:solidFill>
                  <a:srgbClr val="FFFFFF"/>
                </a:solidFill>
                <a:effectLst/>
                <a:uLnTx/>
                <a:uFillTx/>
                <a:latin typeface="Calibri" panose="020F0502020204030204"/>
                <a:ea typeface="+mn-ea"/>
                <a:cs typeface="+mn-cs"/>
              </a:rPr>
              <a:t>m</a:t>
            </a:r>
            <a:endParaRPr kumimoji="0" lang="cs-CZ" sz="2100" b="0" i="1"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100" b="0" i="1"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2100" b="0" i="1" u="none" strike="noStrike" kern="1200" cap="none" spc="0" normalizeH="0" baseline="0" noProof="0" dirty="0" err="1">
                <a:ln>
                  <a:noFill/>
                </a:ln>
                <a:solidFill>
                  <a:srgbClr val="FFFFFF"/>
                </a:solidFill>
                <a:effectLst/>
                <a:uLnTx/>
                <a:uFillTx/>
                <a:latin typeface="Calibri" panose="020F0502020204030204"/>
                <a:ea typeface="+mn-ea"/>
                <a:cs typeface="+mn-cs"/>
              </a:rPr>
              <a:t>Neustálé</a:t>
            </a:r>
            <a:r>
              <a:rPr kumimoji="0" lang="en-US" sz="2100" b="0" i="1"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2100" b="0" i="1" u="none" strike="noStrike" kern="1200" cap="none" spc="0" normalizeH="0" baseline="0" noProof="0" dirty="0" err="1">
                <a:ln>
                  <a:noFill/>
                </a:ln>
                <a:solidFill>
                  <a:srgbClr val="FFFFFF"/>
                </a:solidFill>
                <a:effectLst/>
                <a:uLnTx/>
                <a:uFillTx/>
                <a:latin typeface="Calibri" panose="020F0502020204030204"/>
                <a:ea typeface="+mn-ea"/>
                <a:cs typeface="+mn-cs"/>
              </a:rPr>
              <a:t>ověřování</a:t>
            </a:r>
            <a:r>
              <a:rPr kumimoji="0" lang="en-US" sz="2100" b="0" i="1"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2100" b="0" i="1" u="none" strike="noStrike" kern="1200" cap="none" spc="0" normalizeH="0" baseline="0" noProof="0" dirty="0" err="1">
                <a:ln>
                  <a:noFill/>
                </a:ln>
                <a:solidFill>
                  <a:srgbClr val="FFFFFF"/>
                </a:solidFill>
                <a:effectLst/>
                <a:uLnTx/>
                <a:uFillTx/>
                <a:latin typeface="Calibri" panose="020F0502020204030204"/>
                <a:ea typeface="+mn-ea"/>
                <a:cs typeface="+mn-cs"/>
              </a:rPr>
              <a:t>stavu</a:t>
            </a:r>
            <a:r>
              <a:rPr kumimoji="0" lang="en-US" sz="2100" b="0" i="1"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2100" b="0" i="1" u="none" strike="noStrike" kern="1200" cap="none" spc="0" normalizeH="0" baseline="0" noProof="0" dirty="0" err="1">
                <a:ln>
                  <a:noFill/>
                </a:ln>
                <a:solidFill>
                  <a:srgbClr val="FFFFFF"/>
                </a:solidFill>
                <a:effectLst/>
                <a:uLnTx/>
                <a:uFillTx/>
                <a:latin typeface="Calibri" panose="020F0502020204030204"/>
                <a:ea typeface="+mn-ea"/>
                <a:cs typeface="+mn-cs"/>
              </a:rPr>
              <a:t>zařízení</a:t>
            </a:r>
            <a:r>
              <a:rPr kumimoji="0" lang="en-US" sz="2100" b="0" i="1" u="none" strike="noStrike" kern="1200" cap="none" spc="0" normalizeH="0" baseline="0" noProof="0" dirty="0">
                <a:ln>
                  <a:noFill/>
                </a:ln>
                <a:solidFill>
                  <a:srgbClr val="FFFFFF"/>
                </a:solidFill>
                <a:effectLst/>
                <a:uLnTx/>
                <a:uFillTx/>
                <a:latin typeface="Calibri" panose="020F0502020204030204"/>
                <a:ea typeface="+mn-ea"/>
                <a:cs typeface="+mn-cs"/>
              </a:rPr>
              <a:t> a </a:t>
            </a:r>
            <a:r>
              <a:rPr kumimoji="0" lang="en-US" sz="2100" b="0" i="1" u="none" strike="noStrike" kern="1200" cap="none" spc="0" normalizeH="0" baseline="0" noProof="0" dirty="0" err="1">
                <a:ln>
                  <a:noFill/>
                </a:ln>
                <a:solidFill>
                  <a:srgbClr val="FFFFFF"/>
                </a:solidFill>
                <a:effectLst/>
                <a:uLnTx/>
                <a:uFillTx/>
                <a:latin typeface="Calibri" panose="020F0502020204030204"/>
                <a:ea typeface="+mn-ea"/>
                <a:cs typeface="+mn-cs"/>
              </a:rPr>
              <a:t>uživatele</a:t>
            </a:r>
            <a:endParaRPr kumimoji="0" lang="cs-CZ" sz="2100" b="0" i="1"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100" b="0" i="1" u="none" strike="noStrike" kern="1200" cap="none" spc="0" normalizeH="0" baseline="0" noProof="0" dirty="0">
                <a:ln>
                  <a:noFill/>
                </a:ln>
                <a:solidFill>
                  <a:srgbClr val="FFFFFF"/>
                </a:solidFill>
                <a:effectLst/>
                <a:uLnTx/>
                <a:uFillTx/>
                <a:latin typeface="Calibri" panose="020F0502020204030204"/>
                <a:ea typeface="+mn-ea"/>
                <a:cs typeface="+mn-cs"/>
              </a:rPr>
              <a:t>* Výrazně snižuje šíření potenciálního útoku</a:t>
            </a:r>
            <a:br>
              <a:rPr kumimoji="0" lang="en-US" sz="2400" b="0" i="1"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2400" b="0" i="1"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9925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97A0FE-702A-E6D6-D4CE-C2BF1FBFBA0B}"/>
              </a:ext>
            </a:extLst>
          </p:cNvPr>
          <p:cNvSpPr>
            <a:spLocks noGrp="1"/>
          </p:cNvSpPr>
          <p:nvPr>
            <p:ph type="title"/>
          </p:nvPr>
        </p:nvSpPr>
        <p:spPr/>
        <p:txBody>
          <a:bodyPr/>
          <a:lstStyle/>
          <a:p>
            <a:r>
              <a:rPr lang="en-US" dirty="0"/>
              <a:t>ZTNA </a:t>
            </a:r>
            <a:r>
              <a:rPr lang="cs-CZ" dirty="0"/>
              <a:t>= výrazně zvýšení zabezpečení přístupů uživatelů</a:t>
            </a:r>
            <a:endParaRPr lang="en-US" dirty="0"/>
          </a:p>
        </p:txBody>
      </p:sp>
      <p:pic>
        <p:nvPicPr>
          <p:cNvPr id="5" name="Picture 4">
            <a:extLst>
              <a:ext uri="{FF2B5EF4-FFF2-40B4-BE49-F238E27FC236}">
                <a16:creationId xmlns:a16="http://schemas.microsoft.com/office/drawing/2014/main" id="{47DDF0A1-5C77-B02B-A727-6233830642CE}"/>
              </a:ext>
            </a:extLst>
          </p:cNvPr>
          <p:cNvPicPr>
            <a:picLocks noChangeAspect="1"/>
          </p:cNvPicPr>
          <p:nvPr/>
        </p:nvPicPr>
        <p:blipFill>
          <a:blip r:embed="rId3">
            <a:duotone>
              <a:prstClr val="black"/>
              <a:schemeClr val="accent4">
                <a:tint val="45000"/>
                <a:satMod val="400000"/>
              </a:schemeClr>
            </a:duotone>
          </a:blip>
          <a:stretch>
            <a:fillRect/>
          </a:stretch>
        </p:blipFill>
        <p:spPr>
          <a:xfrm>
            <a:off x="1716617" y="1674882"/>
            <a:ext cx="1250943" cy="1250943"/>
          </a:xfrm>
          <a:prstGeom prst="rect">
            <a:avLst/>
          </a:prstGeom>
        </p:spPr>
      </p:pic>
      <p:pic>
        <p:nvPicPr>
          <p:cNvPr id="6" name="Picture 5">
            <a:extLst>
              <a:ext uri="{FF2B5EF4-FFF2-40B4-BE49-F238E27FC236}">
                <a16:creationId xmlns:a16="http://schemas.microsoft.com/office/drawing/2014/main" id="{0D0B9825-8B96-F95F-8B75-FFE35403B26D}"/>
              </a:ext>
            </a:extLst>
          </p:cNvPr>
          <p:cNvPicPr>
            <a:picLocks noChangeAspect="1"/>
          </p:cNvPicPr>
          <p:nvPr/>
        </p:nvPicPr>
        <p:blipFill>
          <a:blip r:embed="rId4"/>
          <a:stretch>
            <a:fillRect/>
          </a:stretch>
        </p:blipFill>
        <p:spPr>
          <a:xfrm rot="600000">
            <a:off x="5380585" y="1224361"/>
            <a:ext cx="5484137" cy="5484137"/>
          </a:xfrm>
          <a:prstGeom prst="rect">
            <a:avLst/>
          </a:prstGeom>
        </p:spPr>
      </p:pic>
      <p:pic>
        <p:nvPicPr>
          <p:cNvPr id="7" name="Picture 6">
            <a:extLst>
              <a:ext uri="{FF2B5EF4-FFF2-40B4-BE49-F238E27FC236}">
                <a16:creationId xmlns:a16="http://schemas.microsoft.com/office/drawing/2014/main" id="{E98CD6FF-30FD-147E-92C6-2D25BABDCE49}"/>
              </a:ext>
            </a:extLst>
          </p:cNvPr>
          <p:cNvPicPr>
            <a:picLocks noChangeAspect="1"/>
          </p:cNvPicPr>
          <p:nvPr/>
        </p:nvPicPr>
        <p:blipFill>
          <a:blip r:embed="rId5"/>
          <a:stretch>
            <a:fillRect/>
          </a:stretch>
        </p:blipFill>
        <p:spPr>
          <a:xfrm>
            <a:off x="2413092" y="3017790"/>
            <a:ext cx="2268068" cy="1587650"/>
          </a:xfrm>
          <a:prstGeom prst="rect">
            <a:avLst/>
          </a:prstGeom>
        </p:spPr>
      </p:pic>
      <p:pic>
        <p:nvPicPr>
          <p:cNvPr id="8" name="Picture 7">
            <a:extLst>
              <a:ext uri="{FF2B5EF4-FFF2-40B4-BE49-F238E27FC236}">
                <a16:creationId xmlns:a16="http://schemas.microsoft.com/office/drawing/2014/main" id="{A66824CC-1F27-72EF-A786-1E49D3A67240}"/>
              </a:ext>
            </a:extLst>
          </p:cNvPr>
          <p:cNvPicPr>
            <a:picLocks noChangeAspect="1"/>
          </p:cNvPicPr>
          <p:nvPr/>
        </p:nvPicPr>
        <p:blipFill>
          <a:blip r:embed="rId6"/>
          <a:stretch>
            <a:fillRect/>
          </a:stretch>
        </p:blipFill>
        <p:spPr>
          <a:xfrm>
            <a:off x="5227509" y="3516058"/>
            <a:ext cx="516053" cy="619264"/>
          </a:xfrm>
          <a:prstGeom prst="rect">
            <a:avLst/>
          </a:prstGeom>
        </p:spPr>
      </p:pic>
      <p:pic>
        <p:nvPicPr>
          <p:cNvPr id="9" name="Picture 8">
            <a:extLst>
              <a:ext uri="{FF2B5EF4-FFF2-40B4-BE49-F238E27FC236}">
                <a16:creationId xmlns:a16="http://schemas.microsoft.com/office/drawing/2014/main" id="{74F5924C-7754-DF46-FCB6-765CC26F9D2C}"/>
              </a:ext>
            </a:extLst>
          </p:cNvPr>
          <p:cNvPicPr>
            <a:picLocks noChangeAspect="1"/>
          </p:cNvPicPr>
          <p:nvPr/>
        </p:nvPicPr>
        <p:blipFill>
          <a:blip r:embed="rId7"/>
          <a:stretch>
            <a:fillRect/>
          </a:stretch>
        </p:blipFill>
        <p:spPr>
          <a:xfrm>
            <a:off x="8214622" y="2569967"/>
            <a:ext cx="567658" cy="516053"/>
          </a:xfrm>
          <a:prstGeom prst="rect">
            <a:avLst/>
          </a:prstGeom>
        </p:spPr>
      </p:pic>
      <p:pic>
        <p:nvPicPr>
          <p:cNvPr id="10" name="Picture 9">
            <a:extLst>
              <a:ext uri="{FF2B5EF4-FFF2-40B4-BE49-F238E27FC236}">
                <a16:creationId xmlns:a16="http://schemas.microsoft.com/office/drawing/2014/main" id="{A076CF43-7A1B-9FDA-A157-1ACCC4569F55}"/>
              </a:ext>
            </a:extLst>
          </p:cNvPr>
          <p:cNvPicPr>
            <a:picLocks noChangeAspect="1"/>
          </p:cNvPicPr>
          <p:nvPr/>
        </p:nvPicPr>
        <p:blipFill>
          <a:blip r:embed="rId8"/>
          <a:stretch>
            <a:fillRect/>
          </a:stretch>
        </p:blipFill>
        <p:spPr>
          <a:xfrm>
            <a:off x="6570940" y="5265679"/>
            <a:ext cx="412842" cy="412842"/>
          </a:xfrm>
          <a:prstGeom prst="rect">
            <a:avLst/>
          </a:prstGeom>
        </p:spPr>
      </p:pic>
      <p:pic>
        <p:nvPicPr>
          <p:cNvPr id="11" name="Picture 10">
            <a:extLst>
              <a:ext uri="{FF2B5EF4-FFF2-40B4-BE49-F238E27FC236}">
                <a16:creationId xmlns:a16="http://schemas.microsoft.com/office/drawing/2014/main" id="{14504BBC-1799-7568-4217-6C5FE0B0C64F}"/>
              </a:ext>
            </a:extLst>
          </p:cNvPr>
          <p:cNvPicPr>
            <a:picLocks noChangeAspect="1"/>
          </p:cNvPicPr>
          <p:nvPr/>
        </p:nvPicPr>
        <p:blipFill>
          <a:blip r:embed="rId9"/>
          <a:stretch>
            <a:fillRect/>
          </a:stretch>
        </p:blipFill>
        <p:spPr>
          <a:xfrm>
            <a:off x="6477512" y="4532209"/>
            <a:ext cx="593461" cy="516053"/>
          </a:xfrm>
          <a:prstGeom prst="rect">
            <a:avLst/>
          </a:prstGeom>
        </p:spPr>
      </p:pic>
      <p:pic>
        <p:nvPicPr>
          <p:cNvPr id="12" name="Picture 11">
            <a:extLst>
              <a:ext uri="{FF2B5EF4-FFF2-40B4-BE49-F238E27FC236}">
                <a16:creationId xmlns:a16="http://schemas.microsoft.com/office/drawing/2014/main" id="{2A062DFA-F886-EFB7-C90A-561C302B70ED}"/>
              </a:ext>
            </a:extLst>
          </p:cNvPr>
          <p:cNvPicPr>
            <a:picLocks noChangeAspect="1"/>
          </p:cNvPicPr>
          <p:nvPr/>
        </p:nvPicPr>
        <p:blipFill>
          <a:blip r:embed="rId10"/>
          <a:stretch>
            <a:fillRect/>
          </a:stretch>
        </p:blipFill>
        <p:spPr>
          <a:xfrm>
            <a:off x="7352518" y="2574965"/>
            <a:ext cx="516053" cy="516053"/>
          </a:xfrm>
          <a:prstGeom prst="rect">
            <a:avLst/>
          </a:prstGeom>
        </p:spPr>
      </p:pic>
      <p:pic>
        <p:nvPicPr>
          <p:cNvPr id="13" name="Picture 12">
            <a:extLst>
              <a:ext uri="{FF2B5EF4-FFF2-40B4-BE49-F238E27FC236}">
                <a16:creationId xmlns:a16="http://schemas.microsoft.com/office/drawing/2014/main" id="{F6948569-F9FB-4EE3-5082-FBB505145E64}"/>
              </a:ext>
            </a:extLst>
          </p:cNvPr>
          <p:cNvPicPr>
            <a:picLocks noChangeAspect="1"/>
          </p:cNvPicPr>
          <p:nvPr/>
        </p:nvPicPr>
        <p:blipFill>
          <a:blip r:embed="rId11"/>
          <a:stretch>
            <a:fillRect/>
          </a:stretch>
        </p:blipFill>
        <p:spPr>
          <a:xfrm>
            <a:off x="6542020" y="2573370"/>
            <a:ext cx="464447" cy="516052"/>
          </a:xfrm>
          <a:prstGeom prst="rect">
            <a:avLst/>
          </a:prstGeom>
        </p:spPr>
      </p:pic>
      <p:cxnSp>
        <p:nvCxnSpPr>
          <p:cNvPr id="14" name="Elbow Connector 13">
            <a:extLst>
              <a:ext uri="{FF2B5EF4-FFF2-40B4-BE49-F238E27FC236}">
                <a16:creationId xmlns:a16="http://schemas.microsoft.com/office/drawing/2014/main" id="{202A74F3-AFE4-4F69-0F9D-88475F8FFC0D}"/>
              </a:ext>
            </a:extLst>
          </p:cNvPr>
          <p:cNvCxnSpPr>
            <a:cxnSpLocks/>
            <a:endCxn id="7" idx="3"/>
          </p:cNvCxnSpPr>
          <p:nvPr/>
        </p:nvCxnSpPr>
        <p:spPr>
          <a:xfrm rot="10800000" flipV="1">
            <a:off x="4681160" y="3811613"/>
            <a:ext cx="573558" cy="1"/>
          </a:xfrm>
          <a:prstGeom prst="bentConnector3">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D524645-D794-5EF7-2AF1-1F1F2F666FD9}"/>
              </a:ext>
            </a:extLst>
          </p:cNvPr>
          <p:cNvCxnSpPr>
            <a:cxnSpLocks/>
            <a:stCxn id="8" idx="3"/>
          </p:cNvCxnSpPr>
          <p:nvPr/>
        </p:nvCxnSpPr>
        <p:spPr>
          <a:xfrm flipV="1">
            <a:off x="5743562" y="3813078"/>
            <a:ext cx="4421937" cy="12612"/>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35F34B4-A7A4-1E87-6482-AEEEDA3D796C}"/>
              </a:ext>
            </a:extLst>
          </p:cNvPr>
          <p:cNvPicPr>
            <a:picLocks noChangeAspect="1"/>
          </p:cNvPicPr>
          <p:nvPr/>
        </p:nvPicPr>
        <p:blipFill>
          <a:blip r:embed="rId9"/>
          <a:stretch>
            <a:fillRect/>
          </a:stretch>
        </p:blipFill>
        <p:spPr>
          <a:xfrm>
            <a:off x="7758745" y="4532209"/>
            <a:ext cx="593461" cy="516053"/>
          </a:xfrm>
          <a:prstGeom prst="rect">
            <a:avLst/>
          </a:prstGeom>
        </p:spPr>
      </p:pic>
      <p:pic>
        <p:nvPicPr>
          <p:cNvPr id="17" name="Picture 16">
            <a:extLst>
              <a:ext uri="{FF2B5EF4-FFF2-40B4-BE49-F238E27FC236}">
                <a16:creationId xmlns:a16="http://schemas.microsoft.com/office/drawing/2014/main" id="{F0DFA0FD-B34C-7C7E-0CBE-F21CB552DF47}"/>
              </a:ext>
            </a:extLst>
          </p:cNvPr>
          <p:cNvPicPr>
            <a:picLocks noChangeAspect="1"/>
          </p:cNvPicPr>
          <p:nvPr/>
        </p:nvPicPr>
        <p:blipFill>
          <a:blip r:embed="rId9"/>
          <a:stretch>
            <a:fillRect/>
          </a:stretch>
        </p:blipFill>
        <p:spPr>
          <a:xfrm>
            <a:off x="9091584" y="4532209"/>
            <a:ext cx="593461" cy="516053"/>
          </a:xfrm>
          <a:prstGeom prst="rect">
            <a:avLst/>
          </a:prstGeom>
        </p:spPr>
      </p:pic>
      <p:pic>
        <p:nvPicPr>
          <p:cNvPr id="18" name="Picture 17">
            <a:extLst>
              <a:ext uri="{FF2B5EF4-FFF2-40B4-BE49-F238E27FC236}">
                <a16:creationId xmlns:a16="http://schemas.microsoft.com/office/drawing/2014/main" id="{9B54B4BD-C05E-F76C-9219-CFCC7522E988}"/>
              </a:ext>
            </a:extLst>
          </p:cNvPr>
          <p:cNvPicPr>
            <a:picLocks noChangeAspect="1"/>
          </p:cNvPicPr>
          <p:nvPr/>
        </p:nvPicPr>
        <p:blipFill>
          <a:blip r:embed="rId8"/>
          <a:stretch>
            <a:fillRect/>
          </a:stretch>
        </p:blipFill>
        <p:spPr>
          <a:xfrm>
            <a:off x="7849054" y="5265679"/>
            <a:ext cx="412842" cy="412842"/>
          </a:xfrm>
          <a:prstGeom prst="rect">
            <a:avLst/>
          </a:prstGeom>
        </p:spPr>
      </p:pic>
      <p:pic>
        <p:nvPicPr>
          <p:cNvPr id="19" name="Picture 18">
            <a:extLst>
              <a:ext uri="{FF2B5EF4-FFF2-40B4-BE49-F238E27FC236}">
                <a16:creationId xmlns:a16="http://schemas.microsoft.com/office/drawing/2014/main" id="{5E591514-D06A-ABB2-56F2-CB4393B2BF4A}"/>
              </a:ext>
            </a:extLst>
          </p:cNvPr>
          <p:cNvPicPr>
            <a:picLocks noChangeAspect="1"/>
          </p:cNvPicPr>
          <p:nvPr/>
        </p:nvPicPr>
        <p:blipFill>
          <a:blip r:embed="rId8"/>
          <a:stretch>
            <a:fillRect/>
          </a:stretch>
        </p:blipFill>
        <p:spPr>
          <a:xfrm>
            <a:off x="9181893" y="5265679"/>
            <a:ext cx="412842" cy="412842"/>
          </a:xfrm>
          <a:prstGeom prst="rect">
            <a:avLst/>
          </a:prstGeom>
        </p:spPr>
      </p:pic>
      <p:pic>
        <p:nvPicPr>
          <p:cNvPr id="20" name="Picture 19">
            <a:extLst>
              <a:ext uri="{FF2B5EF4-FFF2-40B4-BE49-F238E27FC236}">
                <a16:creationId xmlns:a16="http://schemas.microsoft.com/office/drawing/2014/main" id="{4B8742E7-AEB9-44B4-DB5E-E85DEB86B09C}"/>
              </a:ext>
            </a:extLst>
          </p:cNvPr>
          <p:cNvPicPr>
            <a:picLocks noChangeAspect="1"/>
          </p:cNvPicPr>
          <p:nvPr/>
        </p:nvPicPr>
        <p:blipFill>
          <a:blip r:embed="rId12"/>
          <a:stretch>
            <a:fillRect/>
          </a:stretch>
        </p:blipFill>
        <p:spPr>
          <a:xfrm>
            <a:off x="9119322" y="2573368"/>
            <a:ext cx="537984" cy="444422"/>
          </a:xfrm>
          <a:prstGeom prst="rect">
            <a:avLst/>
          </a:prstGeom>
        </p:spPr>
      </p:pic>
      <p:cxnSp>
        <p:nvCxnSpPr>
          <p:cNvPr id="21" name="Straight Arrow Connector 20">
            <a:extLst>
              <a:ext uri="{FF2B5EF4-FFF2-40B4-BE49-F238E27FC236}">
                <a16:creationId xmlns:a16="http://schemas.microsoft.com/office/drawing/2014/main" id="{844262FF-31B5-D993-4CDA-36866E997DC8}"/>
              </a:ext>
            </a:extLst>
          </p:cNvPr>
          <p:cNvCxnSpPr>
            <a:stCxn id="13" idx="2"/>
          </p:cNvCxnSpPr>
          <p:nvPr/>
        </p:nvCxnSpPr>
        <p:spPr>
          <a:xfrm flipH="1">
            <a:off x="6774242" y="3089422"/>
            <a:ext cx="2" cy="722191"/>
          </a:xfrm>
          <a:prstGeom prst="straightConnector1">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F95ED03-0C94-0C9D-4F45-BCDFC62856DF}"/>
              </a:ext>
            </a:extLst>
          </p:cNvPr>
          <p:cNvCxnSpPr>
            <a:stCxn id="12" idx="2"/>
          </p:cNvCxnSpPr>
          <p:nvPr/>
        </p:nvCxnSpPr>
        <p:spPr>
          <a:xfrm flipH="1">
            <a:off x="7610544" y="3091018"/>
            <a:ext cx="1" cy="72059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E2420F-483B-72FA-C55A-159B0906EB55}"/>
              </a:ext>
            </a:extLst>
          </p:cNvPr>
          <p:cNvCxnSpPr>
            <a:stCxn id="9" idx="2"/>
          </p:cNvCxnSpPr>
          <p:nvPr/>
        </p:nvCxnSpPr>
        <p:spPr>
          <a:xfrm>
            <a:off x="8498451" y="3086020"/>
            <a:ext cx="0" cy="72559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678515E-17CF-B300-F65F-05BEB16128BB}"/>
              </a:ext>
            </a:extLst>
          </p:cNvPr>
          <p:cNvCxnSpPr>
            <a:stCxn id="20" idx="2"/>
          </p:cNvCxnSpPr>
          <p:nvPr/>
        </p:nvCxnSpPr>
        <p:spPr>
          <a:xfrm>
            <a:off x="9388314" y="3017790"/>
            <a:ext cx="0" cy="79382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8FBA1CA-DF91-ACD0-EE8B-BB6D1ABC319D}"/>
              </a:ext>
            </a:extLst>
          </p:cNvPr>
          <p:cNvCxnSpPr>
            <a:stCxn id="11" idx="0"/>
          </p:cNvCxnSpPr>
          <p:nvPr/>
        </p:nvCxnSpPr>
        <p:spPr>
          <a:xfrm flipH="1" flipV="1">
            <a:off x="6774242" y="3811613"/>
            <a:ext cx="1" cy="7205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AA28702-02DD-BA9D-68FC-7F0940DB92A5}"/>
              </a:ext>
            </a:extLst>
          </p:cNvPr>
          <p:cNvCxnSpPr>
            <a:stCxn id="16" idx="0"/>
          </p:cNvCxnSpPr>
          <p:nvPr/>
        </p:nvCxnSpPr>
        <p:spPr>
          <a:xfrm flipH="1" flipV="1">
            <a:off x="8053520" y="3810017"/>
            <a:ext cx="1956" cy="72219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FBD86EC-8A5D-3D75-BE0C-EC3B15DD0788}"/>
              </a:ext>
            </a:extLst>
          </p:cNvPr>
          <p:cNvCxnSpPr>
            <a:stCxn id="17" idx="0"/>
          </p:cNvCxnSpPr>
          <p:nvPr/>
        </p:nvCxnSpPr>
        <p:spPr>
          <a:xfrm flipH="1" flipV="1">
            <a:off x="9386358" y="3811613"/>
            <a:ext cx="1957" cy="7205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7E5AF2D-5980-15D8-8420-CD56C08CAC73}"/>
              </a:ext>
            </a:extLst>
          </p:cNvPr>
          <p:cNvCxnSpPr>
            <a:stCxn id="16" idx="2"/>
            <a:endCxn id="18" idx="0"/>
          </p:cNvCxnSpPr>
          <p:nvPr/>
        </p:nvCxnSpPr>
        <p:spPr>
          <a:xfrm flipH="1">
            <a:off x="8055475" y="5048262"/>
            <a:ext cx="1" cy="21741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EE40304-8784-E1D9-45D7-7132601B2F5E}"/>
              </a:ext>
            </a:extLst>
          </p:cNvPr>
          <p:cNvCxnSpPr>
            <a:stCxn id="11" idx="2"/>
            <a:endCxn id="10" idx="0"/>
          </p:cNvCxnSpPr>
          <p:nvPr/>
        </p:nvCxnSpPr>
        <p:spPr>
          <a:xfrm>
            <a:off x="6774243" y="5048262"/>
            <a:ext cx="3118" cy="21741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6EFA472-1DEB-5198-A1AD-C31CA9447D5C}"/>
              </a:ext>
            </a:extLst>
          </p:cNvPr>
          <p:cNvCxnSpPr>
            <a:stCxn id="17" idx="2"/>
            <a:endCxn id="19" idx="0"/>
          </p:cNvCxnSpPr>
          <p:nvPr/>
        </p:nvCxnSpPr>
        <p:spPr>
          <a:xfrm flipH="1">
            <a:off x="9388314" y="5048262"/>
            <a:ext cx="1" cy="21741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2FC6C48-6603-A8A1-FFF1-623991BB0193}"/>
              </a:ext>
            </a:extLst>
          </p:cNvPr>
          <p:cNvSpPr txBox="1"/>
          <p:nvPr/>
        </p:nvSpPr>
        <p:spPr>
          <a:xfrm>
            <a:off x="2692685" y="1198631"/>
            <a:ext cx="87556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400" b="0" i="1" u="none" strike="noStrike" kern="1200" cap="none" spc="0" normalizeH="0" baseline="0" noProof="0" dirty="0" err="1">
                <a:ln>
                  <a:noFill/>
                </a:ln>
                <a:solidFill>
                  <a:srgbClr val="FFFFFF"/>
                </a:solidFill>
                <a:effectLst/>
                <a:uLnTx/>
                <a:uFillTx/>
                <a:latin typeface="Calibri" panose="020F0502020204030204"/>
                <a:ea typeface="+mn-ea"/>
                <a:cs typeface="+mn-cs"/>
              </a:rPr>
              <a:t>Users</a:t>
            </a:r>
            <a:endParaRPr kumimoji="0" lang="en-US" sz="2400" b="0"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9552773-8748-4C90-CB6D-8A3CD56E993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16117" y="3328246"/>
            <a:ext cx="584385" cy="347472"/>
          </a:xfrm>
          <a:prstGeom prst="rect">
            <a:avLst/>
          </a:prstGeom>
        </p:spPr>
      </p:pic>
      <p:pic>
        <p:nvPicPr>
          <p:cNvPr id="33" name="Picture 32">
            <a:extLst>
              <a:ext uri="{FF2B5EF4-FFF2-40B4-BE49-F238E27FC236}">
                <a16:creationId xmlns:a16="http://schemas.microsoft.com/office/drawing/2014/main" id="{265FF404-3BDE-F309-BC4F-D0DA035241A4}"/>
              </a:ext>
            </a:extLst>
          </p:cNvPr>
          <p:cNvPicPr>
            <a:picLocks noChangeAspect="1"/>
          </p:cNvPicPr>
          <p:nvPr/>
        </p:nvPicPr>
        <p:blipFill>
          <a:blip r:embed="rId15"/>
          <a:stretch>
            <a:fillRect/>
          </a:stretch>
        </p:blipFill>
        <p:spPr>
          <a:xfrm>
            <a:off x="661441" y="3753385"/>
            <a:ext cx="735722" cy="735722"/>
          </a:xfrm>
          <a:prstGeom prst="rect">
            <a:avLst/>
          </a:prstGeom>
        </p:spPr>
      </p:pic>
      <p:cxnSp>
        <p:nvCxnSpPr>
          <p:cNvPr id="34" name="Straight Connector 33">
            <a:extLst>
              <a:ext uri="{FF2B5EF4-FFF2-40B4-BE49-F238E27FC236}">
                <a16:creationId xmlns:a16="http://schemas.microsoft.com/office/drawing/2014/main" id="{689C4526-3C6A-2D3E-F0D6-8C9FC3508BB5}"/>
              </a:ext>
            </a:extLst>
          </p:cNvPr>
          <p:cNvCxnSpPr>
            <a:endCxn id="32" idx="3"/>
          </p:cNvCxnSpPr>
          <p:nvPr/>
        </p:nvCxnSpPr>
        <p:spPr>
          <a:xfrm flipH="1" flipV="1">
            <a:off x="1400502" y="3501982"/>
            <a:ext cx="1012590" cy="309633"/>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C090BD4-4E43-7B0C-CA5E-9E27254E8A08}"/>
              </a:ext>
            </a:extLst>
          </p:cNvPr>
          <p:cNvCxnSpPr>
            <a:endCxn id="33" idx="3"/>
          </p:cNvCxnSpPr>
          <p:nvPr/>
        </p:nvCxnSpPr>
        <p:spPr>
          <a:xfrm flipH="1">
            <a:off x="1397163" y="3811615"/>
            <a:ext cx="1015929" cy="309631"/>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B10B86BB-0CA4-E7EE-7630-061D25AA6EB6}"/>
              </a:ext>
            </a:extLst>
          </p:cNvPr>
          <p:cNvPicPr>
            <a:picLocks noChangeAspect="1"/>
          </p:cNvPicPr>
          <p:nvPr/>
        </p:nvPicPr>
        <p:blipFill>
          <a:blip r:embed="rId3">
            <a:duotone>
              <a:prstClr val="black"/>
              <a:schemeClr val="accent3">
                <a:tint val="45000"/>
                <a:satMod val="400000"/>
              </a:schemeClr>
            </a:duotone>
          </a:blip>
          <a:stretch>
            <a:fillRect/>
          </a:stretch>
        </p:blipFill>
        <p:spPr>
          <a:xfrm>
            <a:off x="2937209" y="1664264"/>
            <a:ext cx="1250943" cy="1250943"/>
          </a:xfrm>
          <a:prstGeom prst="rect">
            <a:avLst/>
          </a:prstGeom>
          <a:ln>
            <a:noFill/>
          </a:ln>
        </p:spPr>
      </p:pic>
      <p:pic>
        <p:nvPicPr>
          <p:cNvPr id="37" name="Picture 36">
            <a:extLst>
              <a:ext uri="{FF2B5EF4-FFF2-40B4-BE49-F238E27FC236}">
                <a16:creationId xmlns:a16="http://schemas.microsoft.com/office/drawing/2014/main" id="{DF069A5E-9D0A-AD23-7D48-941DA73AA22C}"/>
              </a:ext>
            </a:extLst>
          </p:cNvPr>
          <p:cNvPicPr>
            <a:picLocks noChangeAspect="1"/>
          </p:cNvPicPr>
          <p:nvPr/>
        </p:nvPicPr>
        <p:blipFill>
          <a:blip r:embed="rId3">
            <a:duotone>
              <a:prstClr val="black"/>
              <a:schemeClr val="accent4">
                <a:tint val="45000"/>
                <a:satMod val="400000"/>
              </a:schemeClr>
            </a:duotone>
          </a:blip>
          <a:stretch>
            <a:fillRect/>
          </a:stretch>
        </p:blipFill>
        <p:spPr>
          <a:xfrm>
            <a:off x="6122969" y="2199339"/>
            <a:ext cx="1250943" cy="1250943"/>
          </a:xfrm>
          <a:prstGeom prst="rect">
            <a:avLst/>
          </a:prstGeom>
        </p:spPr>
      </p:pic>
      <p:pic>
        <p:nvPicPr>
          <p:cNvPr id="38" name="Picture 37">
            <a:extLst>
              <a:ext uri="{FF2B5EF4-FFF2-40B4-BE49-F238E27FC236}">
                <a16:creationId xmlns:a16="http://schemas.microsoft.com/office/drawing/2014/main" id="{2A432042-8393-CA34-38AF-A5117AE16061}"/>
              </a:ext>
            </a:extLst>
          </p:cNvPr>
          <p:cNvPicPr>
            <a:picLocks noChangeAspect="1"/>
          </p:cNvPicPr>
          <p:nvPr/>
        </p:nvPicPr>
        <p:blipFill>
          <a:blip r:embed="rId3">
            <a:duotone>
              <a:prstClr val="black"/>
              <a:schemeClr val="accent4">
                <a:tint val="45000"/>
                <a:satMod val="400000"/>
              </a:schemeClr>
            </a:duotone>
          </a:blip>
          <a:stretch>
            <a:fillRect/>
          </a:stretch>
        </p:blipFill>
        <p:spPr>
          <a:xfrm>
            <a:off x="481874" y="2756137"/>
            <a:ext cx="1250943" cy="1250943"/>
          </a:xfrm>
          <a:prstGeom prst="rect">
            <a:avLst/>
          </a:prstGeom>
        </p:spPr>
      </p:pic>
      <p:cxnSp>
        <p:nvCxnSpPr>
          <p:cNvPr id="39" name="Straight Arrow Connector 38">
            <a:extLst>
              <a:ext uri="{FF2B5EF4-FFF2-40B4-BE49-F238E27FC236}">
                <a16:creationId xmlns:a16="http://schemas.microsoft.com/office/drawing/2014/main" id="{C6876E01-108B-21FD-1102-7AC1CAB04D8D}"/>
              </a:ext>
            </a:extLst>
          </p:cNvPr>
          <p:cNvCxnSpPr>
            <a:cxnSpLocks/>
            <a:endCxn id="47" idx="2"/>
          </p:cNvCxnSpPr>
          <p:nvPr/>
        </p:nvCxnSpPr>
        <p:spPr>
          <a:xfrm flipV="1">
            <a:off x="3782923" y="3566638"/>
            <a:ext cx="1317288" cy="4496"/>
          </a:xfrm>
          <a:prstGeom prst="straightConnector1">
            <a:avLst/>
          </a:prstGeom>
          <a:ln w="76200">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C215542-2948-9CAB-43D2-563C79B90F44}"/>
              </a:ext>
            </a:extLst>
          </p:cNvPr>
          <p:cNvCxnSpPr>
            <a:cxnSpLocks/>
          </p:cNvCxnSpPr>
          <p:nvPr/>
        </p:nvCxnSpPr>
        <p:spPr>
          <a:xfrm flipH="1">
            <a:off x="2261697" y="3460576"/>
            <a:ext cx="1022463" cy="12822"/>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05C2454-07A5-308D-FDFD-06D870BD2F1D}"/>
              </a:ext>
            </a:extLst>
          </p:cNvPr>
          <p:cNvSpPr txBox="1"/>
          <p:nvPr/>
        </p:nvSpPr>
        <p:spPr>
          <a:xfrm>
            <a:off x="7152597" y="1925916"/>
            <a:ext cx="19401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Calibri" panose="020F0502020204030204"/>
                <a:ea typeface="+mn-ea"/>
                <a:cs typeface="+mn-cs"/>
              </a:rPr>
              <a:t>APPS/DATA</a:t>
            </a:r>
          </a:p>
        </p:txBody>
      </p:sp>
      <p:cxnSp>
        <p:nvCxnSpPr>
          <p:cNvPr id="42" name="Straight Arrow Connector 41">
            <a:extLst>
              <a:ext uri="{FF2B5EF4-FFF2-40B4-BE49-F238E27FC236}">
                <a16:creationId xmlns:a16="http://schemas.microsoft.com/office/drawing/2014/main" id="{A80E4CF2-A4ED-726A-EFE9-6E628A46BFA9}"/>
              </a:ext>
            </a:extLst>
          </p:cNvPr>
          <p:cNvCxnSpPr>
            <a:cxnSpLocks/>
          </p:cNvCxnSpPr>
          <p:nvPr/>
        </p:nvCxnSpPr>
        <p:spPr>
          <a:xfrm flipV="1">
            <a:off x="3782923" y="2853295"/>
            <a:ext cx="0" cy="729518"/>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F656BC3-D771-15DE-B889-8C16B7B04721}"/>
              </a:ext>
            </a:extLst>
          </p:cNvPr>
          <p:cNvCxnSpPr>
            <a:cxnSpLocks/>
          </p:cNvCxnSpPr>
          <p:nvPr/>
        </p:nvCxnSpPr>
        <p:spPr>
          <a:xfrm flipV="1">
            <a:off x="3284160" y="2816804"/>
            <a:ext cx="0" cy="655172"/>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05033602-1594-4668-3170-D64B95DE2C1F}"/>
              </a:ext>
            </a:extLst>
          </p:cNvPr>
          <p:cNvPicPr>
            <a:picLocks noChangeAspect="1"/>
          </p:cNvPicPr>
          <p:nvPr/>
        </p:nvPicPr>
        <p:blipFill>
          <a:blip r:embed="rId9">
            <a:duotone>
              <a:prstClr val="black"/>
              <a:schemeClr val="accent3">
                <a:tint val="45000"/>
                <a:satMod val="400000"/>
              </a:schemeClr>
            </a:duotone>
          </a:blip>
          <a:stretch>
            <a:fillRect/>
          </a:stretch>
        </p:blipFill>
        <p:spPr>
          <a:xfrm>
            <a:off x="3281125" y="2012340"/>
            <a:ext cx="593461" cy="516053"/>
          </a:xfrm>
          <a:prstGeom prst="rect">
            <a:avLst/>
          </a:prstGeom>
        </p:spPr>
      </p:pic>
      <p:pic>
        <p:nvPicPr>
          <p:cNvPr id="45" name="Picture 44">
            <a:extLst>
              <a:ext uri="{FF2B5EF4-FFF2-40B4-BE49-F238E27FC236}">
                <a16:creationId xmlns:a16="http://schemas.microsoft.com/office/drawing/2014/main" id="{E6928B95-197C-54CB-382A-F44F2A8D3FF3}"/>
              </a:ext>
            </a:extLst>
          </p:cNvPr>
          <p:cNvPicPr>
            <a:picLocks noChangeAspect="1"/>
          </p:cNvPicPr>
          <p:nvPr/>
        </p:nvPicPr>
        <p:blipFill>
          <a:blip r:embed="rId8"/>
          <a:stretch>
            <a:fillRect/>
          </a:stretch>
        </p:blipFill>
        <p:spPr>
          <a:xfrm>
            <a:off x="2135667" y="2081016"/>
            <a:ext cx="412842" cy="412842"/>
          </a:xfrm>
          <a:prstGeom prst="rect">
            <a:avLst/>
          </a:prstGeom>
        </p:spPr>
      </p:pic>
      <p:sp>
        <p:nvSpPr>
          <p:cNvPr id="46" name="Rectangle 45">
            <a:extLst>
              <a:ext uri="{FF2B5EF4-FFF2-40B4-BE49-F238E27FC236}">
                <a16:creationId xmlns:a16="http://schemas.microsoft.com/office/drawing/2014/main" id="{DA6BFFC7-E841-30CB-251E-0752323DDBC1}"/>
              </a:ext>
            </a:extLst>
          </p:cNvPr>
          <p:cNvSpPr/>
          <p:nvPr/>
        </p:nvSpPr>
        <p:spPr>
          <a:xfrm>
            <a:off x="282333" y="5306517"/>
            <a:ext cx="5461229" cy="1061829"/>
          </a:xfrm>
          <a:prstGeom prst="rect">
            <a:avLst/>
          </a:prstGeom>
        </p:spPr>
        <p:txBody>
          <a:bodyPr wrap="square">
            <a:spAutoFit/>
          </a:bodyPr>
          <a:lstStyle/>
          <a:p>
            <a:pPr lvl="0" algn="ctr">
              <a:defRPr/>
            </a:pPr>
            <a:r>
              <a:rPr lang="pl-PL" sz="2100" dirty="0">
                <a:solidFill>
                  <a:srgbClr val="FFFFFF"/>
                </a:solidFill>
                <a:latin typeface="Calibri" panose="020F0502020204030204" pitchFamily="34" charset="0"/>
                <a:cs typeface="Calibri" panose="020F0502020204030204" pitchFamily="34" charset="0"/>
              </a:rPr>
              <a:t>V případě útoku na počítač je PC zablokováno</a:t>
            </a:r>
          </a:p>
          <a:p>
            <a:pPr lvl="0" algn="ctr">
              <a:defRPr/>
            </a:pPr>
            <a:r>
              <a:rPr kumimoji="0" lang="cs-CZ" sz="21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p>
          <a:p>
            <a:pPr lvl="0" algn="ctr">
              <a:defRPr/>
            </a:pPr>
            <a:r>
              <a:rPr lang="pt-BR" sz="2100" dirty="0">
                <a:solidFill>
                  <a:srgbClr val="FFFFFF"/>
                </a:solidFill>
                <a:latin typeface="Calibri" panose="020F0502020204030204" pitchFamily="34" charset="0"/>
                <a:cs typeface="Calibri" panose="020F0502020204030204" pitchFamily="34" charset="0"/>
              </a:rPr>
              <a:t>Útok se nerozšíří na další PC/Servery</a:t>
            </a:r>
            <a:endParaRPr kumimoji="0" lang="en-US" sz="2100" b="0"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7" name="&quot;No&quot; Symbol 46">
            <a:extLst>
              <a:ext uri="{FF2B5EF4-FFF2-40B4-BE49-F238E27FC236}">
                <a16:creationId xmlns:a16="http://schemas.microsoft.com/office/drawing/2014/main" id="{7E7892E9-5AC5-E23E-4376-253ACBF684A5}"/>
              </a:ext>
            </a:extLst>
          </p:cNvPr>
          <p:cNvSpPr/>
          <p:nvPr/>
        </p:nvSpPr>
        <p:spPr>
          <a:xfrm>
            <a:off x="5100211" y="3405771"/>
            <a:ext cx="321733" cy="321733"/>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 name="&quot;No&quot; Symbol 47">
            <a:extLst>
              <a:ext uri="{FF2B5EF4-FFF2-40B4-BE49-F238E27FC236}">
                <a16:creationId xmlns:a16="http://schemas.microsoft.com/office/drawing/2014/main" id="{AF5755A4-C12E-D0C4-EF47-77CAB742A428}"/>
              </a:ext>
            </a:extLst>
          </p:cNvPr>
          <p:cNvSpPr/>
          <p:nvPr/>
        </p:nvSpPr>
        <p:spPr>
          <a:xfrm>
            <a:off x="2001809" y="3326824"/>
            <a:ext cx="321733" cy="321733"/>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9" name="Picture 48">
            <a:extLst>
              <a:ext uri="{FF2B5EF4-FFF2-40B4-BE49-F238E27FC236}">
                <a16:creationId xmlns:a16="http://schemas.microsoft.com/office/drawing/2014/main" id="{5E49EFD6-58C3-9DD8-9EAA-AB593B96CCFB}"/>
              </a:ext>
            </a:extLst>
          </p:cNvPr>
          <p:cNvPicPr>
            <a:picLocks noChangeAspect="1"/>
          </p:cNvPicPr>
          <p:nvPr/>
        </p:nvPicPr>
        <p:blipFill>
          <a:blip r:embed="rId16">
            <a:duotone>
              <a:schemeClr val="accent3">
                <a:shade val="45000"/>
                <a:satMod val="135000"/>
              </a:schemeClr>
              <a:prstClr val="white"/>
            </a:duotone>
            <a:lum contrast="40000"/>
          </a:blip>
          <a:stretch>
            <a:fillRect/>
          </a:stretch>
        </p:blipFill>
        <p:spPr>
          <a:xfrm>
            <a:off x="3463555" y="2076247"/>
            <a:ext cx="228600" cy="241300"/>
          </a:xfrm>
          <a:prstGeom prst="rect">
            <a:avLst/>
          </a:prstGeom>
        </p:spPr>
      </p:pic>
    </p:spTree>
    <p:extLst>
      <p:ext uri="{BB962C8B-B14F-4D97-AF65-F5344CB8AC3E}">
        <p14:creationId xmlns:p14="http://schemas.microsoft.com/office/powerpoint/2010/main" val="369358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26" presetClass="emph" presetSubtype="0" fill="hold" nodeType="withEffect">
                                  <p:stCondLst>
                                    <p:cond delay="500"/>
                                  </p:stCondLst>
                                  <p:childTnLst>
                                    <p:animEffect transition="out" filter="fade">
                                      <p:cBhvr>
                                        <p:cTn id="9" dur="750" tmFilter="0, 0; .2, .5; .8, .5; 1, 0"/>
                                        <p:tgtEl>
                                          <p:spTgt spid="42"/>
                                        </p:tgtEl>
                                      </p:cBhvr>
                                    </p:animEffect>
                                    <p:animScale>
                                      <p:cBhvr>
                                        <p:cTn id="10" dur="375" autoRev="1" fill="hold"/>
                                        <p:tgtEl>
                                          <p:spTgt spid="42"/>
                                        </p:tgtEl>
                                      </p:cBhvr>
                                      <p:by x="105000" y="105000"/>
                                    </p:animScale>
                                  </p:childTnLst>
                                </p:cTn>
                              </p:par>
                              <p:par>
                                <p:cTn id="11" presetID="26" presetClass="emph" presetSubtype="0" fill="hold" nodeType="withEffect">
                                  <p:stCondLst>
                                    <p:cond delay="500"/>
                                  </p:stCondLst>
                                  <p:childTnLst>
                                    <p:animEffect transition="out" filter="fade">
                                      <p:cBhvr>
                                        <p:cTn id="12" dur="750" tmFilter="0, 0; .2, .5; .8, .5; 1, 0"/>
                                        <p:tgtEl>
                                          <p:spTgt spid="39"/>
                                        </p:tgtEl>
                                      </p:cBhvr>
                                    </p:animEffect>
                                    <p:animScale>
                                      <p:cBhvr>
                                        <p:cTn id="13" dur="375" autoRev="1" fill="hold"/>
                                        <p:tgtEl>
                                          <p:spTgt spid="39"/>
                                        </p:tgtEl>
                                      </p:cBhvr>
                                      <p:by x="105000" y="105000"/>
                                    </p:animScale>
                                  </p:childTnLst>
                                </p:cTn>
                              </p:par>
                              <p:par>
                                <p:cTn id="14" presetID="26" presetClass="emph" presetSubtype="0" fill="hold" nodeType="withEffect">
                                  <p:stCondLst>
                                    <p:cond delay="500"/>
                                  </p:stCondLst>
                                  <p:childTnLst>
                                    <p:animEffect transition="out" filter="fade">
                                      <p:cBhvr>
                                        <p:cTn id="15" dur="750" tmFilter="0, 0; .2, .5; .8, .5; 1, 0"/>
                                        <p:tgtEl>
                                          <p:spTgt spid="40"/>
                                        </p:tgtEl>
                                      </p:cBhvr>
                                    </p:animEffect>
                                    <p:animScale>
                                      <p:cBhvr>
                                        <p:cTn id="16" dur="375" autoRev="1" fill="hold"/>
                                        <p:tgtEl>
                                          <p:spTgt spid="40"/>
                                        </p:tgtEl>
                                      </p:cBhvr>
                                      <p:by x="105000" y="105000"/>
                                    </p:animScale>
                                  </p:childTnLst>
                                </p:cTn>
                              </p:par>
                              <p:par>
                                <p:cTn id="17" presetID="26" presetClass="emph" presetSubtype="0" fill="hold" nodeType="withEffect">
                                  <p:stCondLst>
                                    <p:cond delay="500"/>
                                  </p:stCondLst>
                                  <p:childTnLst>
                                    <p:animEffect transition="out" filter="fade">
                                      <p:cBhvr>
                                        <p:cTn id="18" dur="750" tmFilter="0, 0; .2, .5; .8, .5; 1, 0"/>
                                        <p:tgtEl>
                                          <p:spTgt spid="43"/>
                                        </p:tgtEl>
                                      </p:cBhvr>
                                    </p:animEffect>
                                    <p:animScale>
                                      <p:cBhvr>
                                        <p:cTn id="19" dur="375" autoRev="1" fill="hold"/>
                                        <p:tgtEl>
                                          <p:spTgt spid="43"/>
                                        </p:tgtEl>
                                      </p:cBhvr>
                                      <p:by x="105000" y="105000"/>
                                    </p:animScale>
                                  </p:childTnLst>
                                </p:cTn>
                              </p:par>
                              <p:par>
                                <p:cTn id="20" presetID="26" presetClass="emph" presetSubtype="0" fill="hold" nodeType="withEffect">
                                  <p:stCondLst>
                                    <p:cond delay="500"/>
                                  </p:stCondLst>
                                  <p:childTnLst>
                                    <p:animEffect transition="out" filter="fade">
                                      <p:cBhvr>
                                        <p:cTn id="21" dur="750" tmFilter="0, 0; .2, .5; .8, .5; 1, 0"/>
                                        <p:tgtEl>
                                          <p:spTgt spid="42"/>
                                        </p:tgtEl>
                                      </p:cBhvr>
                                    </p:animEffect>
                                    <p:animScale>
                                      <p:cBhvr>
                                        <p:cTn id="22" dur="375" autoRev="1" fill="hold"/>
                                        <p:tgtEl>
                                          <p:spTgt spid="42"/>
                                        </p:tgtEl>
                                      </p:cBhvr>
                                      <p:by x="105000" y="105000"/>
                                    </p:animScale>
                                  </p:childTnLst>
                                </p:cTn>
                              </p:par>
                              <p:par>
                                <p:cTn id="23" presetID="26" presetClass="emph" presetSubtype="0" fill="hold" nodeType="withEffect">
                                  <p:stCondLst>
                                    <p:cond delay="500"/>
                                  </p:stCondLst>
                                  <p:childTnLst>
                                    <p:animEffect transition="out" filter="fade">
                                      <p:cBhvr>
                                        <p:cTn id="24" dur="750" tmFilter="0, 0; .2, .5; .8, .5; 1, 0"/>
                                        <p:tgtEl>
                                          <p:spTgt spid="39"/>
                                        </p:tgtEl>
                                      </p:cBhvr>
                                    </p:animEffect>
                                    <p:animScale>
                                      <p:cBhvr>
                                        <p:cTn id="25" dur="375" autoRev="1" fill="hold"/>
                                        <p:tgtEl>
                                          <p:spTgt spid="39"/>
                                        </p:tgtEl>
                                      </p:cBhvr>
                                      <p:by x="105000" y="105000"/>
                                    </p:animScale>
                                  </p:childTnLst>
                                </p:cTn>
                              </p:par>
                              <p:par>
                                <p:cTn id="26" presetID="26" presetClass="emph" presetSubtype="0" fill="hold" nodeType="withEffect">
                                  <p:stCondLst>
                                    <p:cond delay="500"/>
                                  </p:stCondLst>
                                  <p:childTnLst>
                                    <p:animEffect transition="out" filter="fade">
                                      <p:cBhvr>
                                        <p:cTn id="27" dur="750" tmFilter="0, 0; .2, .5; .8, .5; 1, 0"/>
                                        <p:tgtEl>
                                          <p:spTgt spid="40"/>
                                        </p:tgtEl>
                                      </p:cBhvr>
                                    </p:animEffect>
                                    <p:animScale>
                                      <p:cBhvr>
                                        <p:cTn id="28" dur="375" autoRev="1" fill="hold"/>
                                        <p:tgtEl>
                                          <p:spTgt spid="40"/>
                                        </p:tgtEl>
                                      </p:cBhvr>
                                      <p:by x="105000" y="105000"/>
                                    </p:animScale>
                                  </p:childTnLst>
                                </p:cTn>
                              </p:par>
                              <p:par>
                                <p:cTn id="29" presetID="26" presetClass="emph" presetSubtype="0" fill="hold" nodeType="withEffect">
                                  <p:stCondLst>
                                    <p:cond delay="500"/>
                                  </p:stCondLst>
                                  <p:childTnLst>
                                    <p:animEffect transition="out" filter="fade">
                                      <p:cBhvr>
                                        <p:cTn id="30" dur="750" tmFilter="0, 0; .2, .5; .8, .5; 1, 0"/>
                                        <p:tgtEl>
                                          <p:spTgt spid="43"/>
                                        </p:tgtEl>
                                      </p:cBhvr>
                                    </p:animEffect>
                                    <p:animScale>
                                      <p:cBhvr>
                                        <p:cTn id="31" dur="375" autoRev="1" fill="hold"/>
                                        <p:tgtEl>
                                          <p:spTgt spid="4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Zástupný symbol pro zápatí 1">
            <a:extLst>
              <a:ext uri="{FF2B5EF4-FFF2-40B4-BE49-F238E27FC236}">
                <a16:creationId xmlns:a16="http://schemas.microsoft.com/office/drawing/2014/main" id="{69497C9F-328E-28C6-538C-01265825EB21}"/>
              </a:ext>
            </a:extLst>
          </p:cNvPr>
          <p:cNvSpPr>
            <a:spLocks noGrp="1"/>
          </p:cNvSpPr>
          <p:nvPr>
            <p:ph type="ftr" sz="quarter" idx="10"/>
          </p:nvPr>
        </p:nvSpPr>
        <p:spPr>
          <a:xfrm>
            <a:off x="4038600" y="6356350"/>
            <a:ext cx="4114800" cy="365125"/>
          </a:xfrm>
        </p:spPr>
        <p:txBody>
          <a:bodyPr vert="horz" lIns="91440" tIns="45720" rIns="91440" bIns="45720" rtlCol="0" anchor="ctr">
            <a:normAutofit/>
          </a:bodyPr>
          <a:lstStyle/>
          <a:p>
            <a:pPr algn="ctr">
              <a:spcAft>
                <a:spcPts val="600"/>
              </a:spcAft>
            </a:pPr>
            <a:r>
              <a:rPr lang="en-US" sz="1200" kern="1200">
                <a:solidFill>
                  <a:srgbClr val="FFFFFF"/>
                </a:solidFill>
                <a:latin typeface="+mn-lt"/>
                <a:ea typeface="+mn-ea"/>
                <a:cs typeface="+mn-cs"/>
              </a:rPr>
              <a:t>Sophos Confidential</a:t>
            </a:r>
          </a:p>
        </p:txBody>
      </p:sp>
      <p:pic>
        <p:nvPicPr>
          <p:cNvPr id="6" name="Obrázek 5" descr="Obsah obrázku snímek obrazovky, Grafika, Elektricky modrá, modrá&#10;&#10;Popis byl vytvořen automaticky">
            <a:extLst>
              <a:ext uri="{FF2B5EF4-FFF2-40B4-BE49-F238E27FC236}">
                <a16:creationId xmlns:a16="http://schemas.microsoft.com/office/drawing/2014/main" id="{8C24914F-C6C0-C335-C5C7-86C69DBF039A}"/>
              </a:ext>
            </a:extLst>
          </p:cNvPr>
          <p:cNvPicPr>
            <a:picLocks noChangeAspect="1"/>
          </p:cNvPicPr>
          <p:nvPr/>
        </p:nvPicPr>
        <p:blipFill rotWithShape="1">
          <a:blip r:embed="rId2"/>
          <a:srcRect l="5760"/>
          <a:stretch/>
        </p:blipFill>
        <p:spPr>
          <a:xfrm>
            <a:off x="20" y="1282"/>
            <a:ext cx="12191980" cy="6856718"/>
          </a:xfrm>
          <a:prstGeom prst="rect">
            <a:avLst/>
          </a:prstGeom>
        </p:spPr>
      </p:pic>
      <p:sp>
        <p:nvSpPr>
          <p:cNvPr id="7" name="Rectangle 6">
            <a:extLst>
              <a:ext uri="{FF2B5EF4-FFF2-40B4-BE49-F238E27FC236}">
                <a16:creationId xmlns:a16="http://schemas.microsoft.com/office/drawing/2014/main" id="{23AFFB51-690C-FFF6-8AC5-D828094ADD9F}"/>
              </a:ext>
            </a:extLst>
          </p:cNvPr>
          <p:cNvSpPr/>
          <p:nvPr/>
        </p:nvSpPr>
        <p:spPr>
          <a:xfrm>
            <a:off x="1" y="-1282"/>
            <a:ext cx="12192000" cy="6858000"/>
          </a:xfrm>
          <a:prstGeom prst="rect">
            <a:avLst/>
          </a:prstGeom>
          <a:solidFill>
            <a:srgbClr val="005AD7">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4800" b="0" i="0" dirty="0">
                <a:solidFill>
                  <a:schemeClr val="bg1"/>
                </a:solidFill>
                <a:effectLst/>
                <a:latin typeface="Söhne"/>
              </a:rPr>
              <a:t>Zabezpečení e-mailové komunikace</a:t>
            </a:r>
            <a:endParaRPr kumimoji="0" lang="en-US" sz="4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465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Obrázek 2" descr="Obsah obrázku snímek obrazovky, Grafika, Elektricky modrá, modrá&#10;&#10;Popis byl vytvořen automaticky">
            <a:extLst>
              <a:ext uri="{FF2B5EF4-FFF2-40B4-BE49-F238E27FC236}">
                <a16:creationId xmlns:a16="http://schemas.microsoft.com/office/drawing/2014/main" id="{30330744-E14B-4C4E-B397-AC364162E57B}"/>
              </a:ext>
            </a:extLst>
          </p:cNvPr>
          <p:cNvPicPr>
            <a:picLocks noChangeAspect="1"/>
          </p:cNvPicPr>
          <p:nvPr/>
        </p:nvPicPr>
        <p:blipFill rotWithShape="1">
          <a:blip r:embed="rId2"/>
          <a:srcRect l="5760"/>
          <a:stretch/>
        </p:blipFill>
        <p:spPr>
          <a:xfrm>
            <a:off x="20" y="1282"/>
            <a:ext cx="12191980" cy="6856718"/>
          </a:xfrm>
          <a:prstGeom prst="rect">
            <a:avLst/>
          </a:prstGeom>
        </p:spPr>
      </p:pic>
      <p:sp>
        <p:nvSpPr>
          <p:cNvPr id="4" name="Rectangle 6">
            <a:extLst>
              <a:ext uri="{FF2B5EF4-FFF2-40B4-BE49-F238E27FC236}">
                <a16:creationId xmlns:a16="http://schemas.microsoft.com/office/drawing/2014/main" id="{481E9D7B-7699-82A6-99A6-AFACA9C89D01}"/>
              </a:ext>
            </a:extLst>
          </p:cNvPr>
          <p:cNvSpPr/>
          <p:nvPr/>
        </p:nvSpPr>
        <p:spPr>
          <a:xfrm>
            <a:off x="-9811" y="0"/>
            <a:ext cx="12191979" cy="6876382"/>
          </a:xfrm>
          <a:prstGeom prst="rect">
            <a:avLst/>
          </a:prstGeom>
          <a:solidFill>
            <a:srgbClr val="005AD7">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427CE156-269F-F7BE-8B16-B448730A1523}"/>
              </a:ext>
            </a:extLst>
          </p:cNvPr>
          <p:cNvSpPr>
            <a:spLocks noGrp="1"/>
          </p:cNvSpPr>
          <p:nvPr>
            <p:ph type="ctrTitle"/>
          </p:nvPr>
        </p:nvSpPr>
        <p:spPr>
          <a:xfrm>
            <a:off x="3421060" y="504597"/>
            <a:ext cx="5349879" cy="1006989"/>
          </a:xfrm>
        </p:spPr>
        <p:txBody>
          <a:bodyPr>
            <a:normAutofit fontScale="90000"/>
          </a:bodyPr>
          <a:lstStyle/>
          <a:p>
            <a:r>
              <a:rPr lang="cs-CZ" dirty="0">
                <a:solidFill>
                  <a:schemeClr val="bg1"/>
                </a:solidFill>
              </a:rPr>
              <a:t>E-mailové hrozby</a:t>
            </a:r>
          </a:p>
        </p:txBody>
      </p:sp>
      <p:cxnSp>
        <p:nvCxnSpPr>
          <p:cNvPr id="20" name="Přímá spojnice se šipkou 19">
            <a:extLst>
              <a:ext uri="{FF2B5EF4-FFF2-40B4-BE49-F238E27FC236}">
                <a16:creationId xmlns:a16="http://schemas.microsoft.com/office/drawing/2014/main" id="{E5B643AB-5533-0728-0BAC-F6AA181BF072}"/>
              </a:ext>
            </a:extLst>
          </p:cNvPr>
          <p:cNvCxnSpPr>
            <a:cxnSpLocks/>
          </p:cNvCxnSpPr>
          <p:nvPr/>
        </p:nvCxnSpPr>
        <p:spPr>
          <a:xfrm>
            <a:off x="2358489" y="4056837"/>
            <a:ext cx="2399146" cy="1124373"/>
          </a:xfrm>
          <a:prstGeom prst="straightConnector1">
            <a:avLst/>
          </a:prstGeom>
          <a:ln w="1587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Přímá spojnice se šipkou 22">
            <a:extLst>
              <a:ext uri="{FF2B5EF4-FFF2-40B4-BE49-F238E27FC236}">
                <a16:creationId xmlns:a16="http://schemas.microsoft.com/office/drawing/2014/main" id="{3CB5C86F-DCC9-E8D1-B524-D5B63E4A8CCC}"/>
              </a:ext>
            </a:extLst>
          </p:cNvPr>
          <p:cNvCxnSpPr>
            <a:cxnSpLocks/>
          </p:cNvCxnSpPr>
          <p:nvPr/>
        </p:nvCxnSpPr>
        <p:spPr>
          <a:xfrm>
            <a:off x="2358489" y="4057008"/>
            <a:ext cx="2399146" cy="1996672"/>
          </a:xfrm>
          <a:prstGeom prst="straightConnector1">
            <a:avLst/>
          </a:prstGeom>
          <a:ln w="15875">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4" name="TextovéPole 23">
            <a:extLst>
              <a:ext uri="{FF2B5EF4-FFF2-40B4-BE49-F238E27FC236}">
                <a16:creationId xmlns:a16="http://schemas.microsoft.com/office/drawing/2014/main" id="{6215EBFB-A4CA-9C94-A429-6FEB081B6D22}"/>
              </a:ext>
            </a:extLst>
          </p:cNvPr>
          <p:cNvSpPr txBox="1"/>
          <p:nvPr/>
        </p:nvSpPr>
        <p:spPr>
          <a:xfrm>
            <a:off x="4924785" y="1749998"/>
            <a:ext cx="4355375" cy="461665"/>
          </a:xfrm>
          <a:prstGeom prst="rect">
            <a:avLst/>
          </a:prstGeom>
          <a:noFill/>
        </p:spPr>
        <p:txBody>
          <a:bodyPr wrap="square" rtlCol="0">
            <a:spAutoFit/>
          </a:bodyPr>
          <a:lstStyle/>
          <a:p>
            <a:pPr algn="l"/>
            <a:r>
              <a:rPr lang="cs-CZ" sz="2400" b="1" i="0" dirty="0">
                <a:solidFill>
                  <a:schemeClr val="bg1"/>
                </a:solidFill>
                <a:effectLst/>
                <a:latin typeface="Söhne"/>
              </a:rPr>
              <a:t>Malware ve spamech</a:t>
            </a:r>
            <a:endParaRPr lang="cs-CZ" sz="2400" dirty="0">
              <a:solidFill>
                <a:schemeClr val="bg1"/>
              </a:solidFill>
            </a:endParaRPr>
          </a:p>
        </p:txBody>
      </p:sp>
      <p:sp>
        <p:nvSpPr>
          <p:cNvPr id="27" name="TextovéPole 26">
            <a:extLst>
              <a:ext uri="{FF2B5EF4-FFF2-40B4-BE49-F238E27FC236}">
                <a16:creationId xmlns:a16="http://schemas.microsoft.com/office/drawing/2014/main" id="{CB33C716-A0F9-4C70-E418-D60369AF868A}"/>
              </a:ext>
            </a:extLst>
          </p:cNvPr>
          <p:cNvSpPr txBox="1"/>
          <p:nvPr/>
        </p:nvSpPr>
        <p:spPr>
          <a:xfrm>
            <a:off x="4924785" y="2414784"/>
            <a:ext cx="7100065" cy="461665"/>
          </a:xfrm>
          <a:prstGeom prst="rect">
            <a:avLst/>
          </a:prstGeom>
          <a:noFill/>
        </p:spPr>
        <p:txBody>
          <a:bodyPr wrap="square">
            <a:spAutoFit/>
          </a:bodyPr>
          <a:lstStyle/>
          <a:p>
            <a:r>
              <a:rPr lang="cs-CZ" sz="2400" b="1" dirty="0">
                <a:solidFill>
                  <a:schemeClr val="bg1"/>
                </a:solidFill>
                <a:latin typeface="Söhne"/>
              </a:rPr>
              <a:t>odcizení uživatelských přístupů</a:t>
            </a:r>
            <a:endParaRPr lang="cs-CZ" sz="2400" dirty="0">
              <a:solidFill>
                <a:schemeClr val="bg1"/>
              </a:solidFill>
            </a:endParaRPr>
          </a:p>
        </p:txBody>
      </p:sp>
      <p:sp>
        <p:nvSpPr>
          <p:cNvPr id="28" name="TextovéPole 27">
            <a:extLst>
              <a:ext uri="{FF2B5EF4-FFF2-40B4-BE49-F238E27FC236}">
                <a16:creationId xmlns:a16="http://schemas.microsoft.com/office/drawing/2014/main" id="{28054139-C7F6-F7CA-611B-F1E02F452807}"/>
              </a:ext>
            </a:extLst>
          </p:cNvPr>
          <p:cNvSpPr txBox="1"/>
          <p:nvPr/>
        </p:nvSpPr>
        <p:spPr>
          <a:xfrm>
            <a:off x="4924785" y="3082134"/>
            <a:ext cx="2580535" cy="461665"/>
          </a:xfrm>
          <a:prstGeom prst="rect">
            <a:avLst/>
          </a:prstGeom>
          <a:noFill/>
        </p:spPr>
        <p:txBody>
          <a:bodyPr wrap="square">
            <a:spAutoFit/>
          </a:bodyPr>
          <a:lstStyle/>
          <a:p>
            <a:r>
              <a:rPr lang="cs-CZ" sz="2400" b="1" i="0" dirty="0">
                <a:solidFill>
                  <a:schemeClr val="bg1"/>
                </a:solidFill>
                <a:effectLst/>
                <a:latin typeface="Söhne"/>
              </a:rPr>
              <a:t>Podvržení identity</a:t>
            </a:r>
            <a:endParaRPr lang="cs-CZ" sz="2400" dirty="0">
              <a:solidFill>
                <a:schemeClr val="bg1"/>
              </a:solidFill>
            </a:endParaRPr>
          </a:p>
        </p:txBody>
      </p:sp>
      <p:sp>
        <p:nvSpPr>
          <p:cNvPr id="29" name="TextovéPole 28">
            <a:extLst>
              <a:ext uri="{FF2B5EF4-FFF2-40B4-BE49-F238E27FC236}">
                <a16:creationId xmlns:a16="http://schemas.microsoft.com/office/drawing/2014/main" id="{10F778BB-C6A0-662C-C914-0A49D5917727}"/>
              </a:ext>
            </a:extLst>
          </p:cNvPr>
          <p:cNvSpPr txBox="1"/>
          <p:nvPr/>
        </p:nvSpPr>
        <p:spPr>
          <a:xfrm>
            <a:off x="4924785" y="5822848"/>
            <a:ext cx="7100065" cy="461665"/>
          </a:xfrm>
          <a:prstGeom prst="rect">
            <a:avLst/>
          </a:prstGeom>
          <a:noFill/>
        </p:spPr>
        <p:txBody>
          <a:bodyPr wrap="square">
            <a:spAutoFit/>
          </a:bodyPr>
          <a:lstStyle/>
          <a:p>
            <a:r>
              <a:rPr lang="cs-CZ" sz="2400" b="1" i="0" dirty="0" err="1">
                <a:solidFill>
                  <a:schemeClr val="bg1"/>
                </a:solidFill>
                <a:effectLst/>
                <a:latin typeface="Söhne"/>
              </a:rPr>
              <a:t>Phishing</a:t>
            </a:r>
            <a:r>
              <a:rPr lang="cs-CZ" sz="2400" b="1" i="0" dirty="0">
                <a:solidFill>
                  <a:schemeClr val="bg1"/>
                </a:solidFill>
                <a:effectLst/>
                <a:latin typeface="Söhne"/>
              </a:rPr>
              <a:t> (podvodné e-maily sloužící k odcizení údajů)</a:t>
            </a:r>
            <a:endParaRPr lang="cs-CZ" sz="2400" dirty="0">
              <a:solidFill>
                <a:schemeClr val="bg1"/>
              </a:solidFill>
            </a:endParaRPr>
          </a:p>
        </p:txBody>
      </p:sp>
      <p:sp>
        <p:nvSpPr>
          <p:cNvPr id="47" name="TextovéPole 46">
            <a:extLst>
              <a:ext uri="{FF2B5EF4-FFF2-40B4-BE49-F238E27FC236}">
                <a16:creationId xmlns:a16="http://schemas.microsoft.com/office/drawing/2014/main" id="{84A805B8-3337-B4AF-3279-4713F8748F80}"/>
              </a:ext>
            </a:extLst>
          </p:cNvPr>
          <p:cNvSpPr txBox="1"/>
          <p:nvPr/>
        </p:nvSpPr>
        <p:spPr>
          <a:xfrm>
            <a:off x="4924785" y="3749484"/>
            <a:ext cx="7100065" cy="830997"/>
          </a:xfrm>
          <a:prstGeom prst="rect">
            <a:avLst/>
          </a:prstGeom>
          <a:noFill/>
        </p:spPr>
        <p:txBody>
          <a:bodyPr wrap="square">
            <a:spAutoFit/>
          </a:bodyPr>
          <a:lstStyle/>
          <a:p>
            <a:r>
              <a:rPr lang="cs-CZ" sz="2400" b="1" i="0" dirty="0">
                <a:solidFill>
                  <a:schemeClr val="bg1"/>
                </a:solidFill>
                <a:effectLst/>
                <a:latin typeface="Söhne"/>
              </a:rPr>
              <a:t>Man-in-</a:t>
            </a:r>
            <a:r>
              <a:rPr lang="cs-CZ" sz="2400" b="1" i="0" dirty="0" err="1">
                <a:solidFill>
                  <a:schemeClr val="bg1"/>
                </a:solidFill>
                <a:effectLst/>
                <a:latin typeface="Söhne"/>
              </a:rPr>
              <a:t>the</a:t>
            </a:r>
            <a:r>
              <a:rPr lang="cs-CZ" sz="2400" b="1" i="0" dirty="0">
                <a:solidFill>
                  <a:schemeClr val="bg1"/>
                </a:solidFill>
                <a:effectLst/>
                <a:latin typeface="Söhne"/>
              </a:rPr>
              <a:t>-</a:t>
            </a:r>
            <a:r>
              <a:rPr lang="cs-CZ" sz="2400" b="1" i="0" dirty="0" err="1">
                <a:solidFill>
                  <a:schemeClr val="bg1"/>
                </a:solidFill>
                <a:effectLst/>
                <a:latin typeface="Söhne"/>
              </a:rPr>
              <a:t>Middle</a:t>
            </a:r>
            <a:r>
              <a:rPr lang="cs-CZ" sz="2400" b="1" i="0" dirty="0">
                <a:solidFill>
                  <a:schemeClr val="bg1"/>
                </a:solidFill>
                <a:effectLst/>
                <a:latin typeface="Söhne"/>
              </a:rPr>
              <a:t> (</a:t>
            </a:r>
            <a:r>
              <a:rPr lang="cs-CZ" sz="2400" b="1" i="0" dirty="0" err="1">
                <a:solidFill>
                  <a:schemeClr val="bg1"/>
                </a:solidFill>
                <a:effectLst/>
                <a:latin typeface="Söhne"/>
              </a:rPr>
              <a:t>MitM</a:t>
            </a:r>
            <a:r>
              <a:rPr lang="cs-CZ" sz="2400" b="1" i="0" dirty="0">
                <a:solidFill>
                  <a:schemeClr val="bg1"/>
                </a:solidFill>
                <a:effectLst/>
                <a:latin typeface="Söhne"/>
              </a:rPr>
              <a:t>) útoky</a:t>
            </a:r>
          </a:p>
          <a:p>
            <a:r>
              <a:rPr lang="cs-CZ" sz="2400" b="1" dirty="0">
                <a:solidFill>
                  <a:schemeClr val="bg1"/>
                </a:solidFill>
                <a:latin typeface="Söhne"/>
              </a:rPr>
              <a:t>(„odposlouchávání“ komunikace a manipulace s ní)</a:t>
            </a:r>
            <a:endParaRPr lang="cs-CZ" sz="2400" dirty="0">
              <a:solidFill>
                <a:schemeClr val="bg1"/>
              </a:solidFill>
            </a:endParaRPr>
          </a:p>
        </p:txBody>
      </p:sp>
      <p:sp>
        <p:nvSpPr>
          <p:cNvPr id="49" name="TextovéPole 48">
            <a:extLst>
              <a:ext uri="{FF2B5EF4-FFF2-40B4-BE49-F238E27FC236}">
                <a16:creationId xmlns:a16="http://schemas.microsoft.com/office/drawing/2014/main" id="{C30F1BCD-718F-40C4-5322-EE1D6DFD60C4}"/>
              </a:ext>
            </a:extLst>
          </p:cNvPr>
          <p:cNvSpPr txBox="1"/>
          <p:nvPr/>
        </p:nvSpPr>
        <p:spPr>
          <a:xfrm>
            <a:off x="4924785" y="4950378"/>
            <a:ext cx="4558466" cy="461665"/>
          </a:xfrm>
          <a:prstGeom prst="rect">
            <a:avLst/>
          </a:prstGeom>
          <a:noFill/>
        </p:spPr>
        <p:txBody>
          <a:bodyPr wrap="square">
            <a:spAutoFit/>
          </a:bodyPr>
          <a:lstStyle/>
          <a:p>
            <a:r>
              <a:rPr lang="cs-CZ" sz="2400" b="1" dirty="0">
                <a:solidFill>
                  <a:schemeClr val="bg1"/>
                </a:solidFill>
                <a:latin typeface="Söhne"/>
              </a:rPr>
              <a:t>kompromitace e-mailového účtu</a:t>
            </a:r>
            <a:endParaRPr lang="cs-CZ" sz="2400" dirty="0">
              <a:solidFill>
                <a:schemeClr val="bg1"/>
              </a:solidFill>
            </a:endParaRPr>
          </a:p>
        </p:txBody>
      </p:sp>
      <p:pic>
        <p:nvPicPr>
          <p:cNvPr id="1060" name="Picture 36" descr="Attack, email, internet, message, spam, threat, virus icon - Download on  Iconfinder">
            <a:extLst>
              <a:ext uri="{FF2B5EF4-FFF2-40B4-BE49-F238E27FC236}">
                <a16:creationId xmlns:a16="http://schemas.microsoft.com/office/drawing/2014/main" id="{59C8B79E-0CC7-607A-9945-7405C963A8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74" y="2977978"/>
            <a:ext cx="1707857" cy="170785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Přímá spojnice se šipkou 8">
            <a:extLst>
              <a:ext uri="{FF2B5EF4-FFF2-40B4-BE49-F238E27FC236}">
                <a16:creationId xmlns:a16="http://schemas.microsoft.com/office/drawing/2014/main" id="{57A7560E-29FF-2AE0-87DB-4506B531ECB6}"/>
              </a:ext>
            </a:extLst>
          </p:cNvPr>
          <p:cNvCxnSpPr>
            <a:cxnSpLocks/>
          </p:cNvCxnSpPr>
          <p:nvPr/>
        </p:nvCxnSpPr>
        <p:spPr>
          <a:xfrm flipV="1">
            <a:off x="2358489" y="3998093"/>
            <a:ext cx="2328193" cy="65053"/>
          </a:xfrm>
          <a:prstGeom prst="straightConnector1">
            <a:avLst/>
          </a:prstGeom>
          <a:ln w="1587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Přímá spojnice se šipkou 10">
            <a:extLst>
              <a:ext uri="{FF2B5EF4-FFF2-40B4-BE49-F238E27FC236}">
                <a16:creationId xmlns:a16="http://schemas.microsoft.com/office/drawing/2014/main" id="{DD80E9AB-A0D2-E394-87EB-919591854D82}"/>
              </a:ext>
            </a:extLst>
          </p:cNvPr>
          <p:cNvCxnSpPr>
            <a:cxnSpLocks/>
          </p:cNvCxnSpPr>
          <p:nvPr/>
        </p:nvCxnSpPr>
        <p:spPr>
          <a:xfrm flipV="1">
            <a:off x="2388016" y="3312966"/>
            <a:ext cx="2298666" cy="714886"/>
          </a:xfrm>
          <a:prstGeom prst="straightConnector1">
            <a:avLst/>
          </a:prstGeom>
          <a:ln w="1587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Přímá spojnice se šipkou 13">
            <a:extLst>
              <a:ext uri="{FF2B5EF4-FFF2-40B4-BE49-F238E27FC236}">
                <a16:creationId xmlns:a16="http://schemas.microsoft.com/office/drawing/2014/main" id="{24AAFF77-CF34-A6CB-2949-867A71AA4ECB}"/>
              </a:ext>
            </a:extLst>
          </p:cNvPr>
          <p:cNvCxnSpPr>
            <a:cxnSpLocks/>
          </p:cNvCxnSpPr>
          <p:nvPr/>
        </p:nvCxnSpPr>
        <p:spPr>
          <a:xfrm flipV="1">
            <a:off x="2400624" y="2645616"/>
            <a:ext cx="2201270" cy="1410580"/>
          </a:xfrm>
          <a:prstGeom prst="straightConnector1">
            <a:avLst/>
          </a:prstGeom>
          <a:ln w="1587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Přímá spojnice se šipkou 15">
            <a:extLst>
              <a:ext uri="{FF2B5EF4-FFF2-40B4-BE49-F238E27FC236}">
                <a16:creationId xmlns:a16="http://schemas.microsoft.com/office/drawing/2014/main" id="{5D6D2522-E46B-8F06-12E4-D25086828E58}"/>
              </a:ext>
            </a:extLst>
          </p:cNvPr>
          <p:cNvCxnSpPr>
            <a:cxnSpLocks/>
          </p:cNvCxnSpPr>
          <p:nvPr/>
        </p:nvCxnSpPr>
        <p:spPr>
          <a:xfrm flipV="1">
            <a:off x="2358488" y="2014901"/>
            <a:ext cx="2202619" cy="2048245"/>
          </a:xfrm>
          <a:prstGeom prst="straightConnector1">
            <a:avLst/>
          </a:prstGeom>
          <a:ln w="15875">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282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Arc 43"/>
          <p:cNvSpPr/>
          <p:nvPr/>
        </p:nvSpPr>
        <p:spPr>
          <a:xfrm rot="11038211">
            <a:off x="2521285" y="831346"/>
            <a:ext cx="8305800" cy="4473843"/>
          </a:xfrm>
          <a:prstGeom prst="arc">
            <a:avLst>
              <a:gd name="adj1" fmla="val 11113653"/>
              <a:gd name="adj2" fmla="val 18651152"/>
            </a:avLst>
          </a:prstGeom>
          <a:ln w="57150">
            <a:solidFill>
              <a:srgbClr val="3FAE29"/>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Calibri" panose="020F0502020204030204"/>
              <a:ea typeface="+mn-ea"/>
              <a:cs typeface="+mn-cs"/>
            </a:endParaRP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492" y="2856513"/>
            <a:ext cx="1541994" cy="993553"/>
          </a:xfrm>
          <a:prstGeom prst="rect">
            <a:avLst/>
          </a:prstGeom>
          <a:effectLst>
            <a:glow rad="63500">
              <a:schemeClr val="bg1">
                <a:lumMod val="85000"/>
                <a:alpha val="40000"/>
              </a:schemeClr>
            </a:glow>
          </a:effectLst>
        </p:spPr>
      </p:pic>
      <p:pic>
        <p:nvPicPr>
          <p:cNvPr id="32" name="Picture 31"/>
          <p:cNvPicPr>
            <a:picLocks noChangeAspect="1"/>
          </p:cNvPicPr>
          <p:nvPr/>
        </p:nvPicPr>
        <p:blipFill rotWithShape="1">
          <a:blip r:embed="rId4"/>
          <a:srcRect b="3826"/>
          <a:stretch/>
        </p:blipFill>
        <p:spPr>
          <a:xfrm>
            <a:off x="10215443" y="2952746"/>
            <a:ext cx="1175740" cy="624844"/>
          </a:xfrm>
          <a:prstGeom prst="rect">
            <a:avLst/>
          </a:prstGeom>
        </p:spPr>
      </p:pic>
      <p:pic>
        <p:nvPicPr>
          <p:cNvPr id="36" name="Picture 35"/>
          <p:cNvPicPr>
            <a:picLocks noChangeAspect="1"/>
          </p:cNvPicPr>
          <p:nvPr/>
        </p:nvPicPr>
        <p:blipFill rotWithShape="1">
          <a:blip r:embed="rId4"/>
          <a:srcRect t="89137" b="3826"/>
          <a:stretch/>
        </p:blipFill>
        <p:spPr>
          <a:xfrm>
            <a:off x="10215443" y="3562842"/>
            <a:ext cx="1175740" cy="159715"/>
          </a:xfrm>
          <a:prstGeom prst="rect">
            <a:avLst/>
          </a:prstGeom>
        </p:spPr>
      </p:pic>
      <p:cxnSp>
        <p:nvCxnSpPr>
          <p:cNvPr id="53" name="Straight Connector 52"/>
          <p:cNvCxnSpPr/>
          <p:nvPr/>
        </p:nvCxnSpPr>
        <p:spPr>
          <a:xfrm>
            <a:off x="4901869" y="3299168"/>
            <a:ext cx="2305558" cy="0"/>
          </a:xfrm>
          <a:prstGeom prst="line">
            <a:avLst/>
          </a:prstGeom>
          <a:ln w="57150" cmpd="sng">
            <a:solidFill>
              <a:srgbClr val="3FAE29"/>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858429" y="3299168"/>
            <a:ext cx="2305558" cy="0"/>
          </a:xfrm>
          <a:prstGeom prst="line">
            <a:avLst/>
          </a:prstGeom>
          <a:ln w="57150" cmpd="sng">
            <a:solidFill>
              <a:srgbClr val="3FAE29"/>
            </a:solidFill>
            <a:prstDash val="sysDash"/>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5"/>
          <a:stretch>
            <a:fillRect/>
          </a:stretch>
        </p:blipFill>
        <p:spPr>
          <a:xfrm>
            <a:off x="3685486" y="4432655"/>
            <a:ext cx="359695" cy="359695"/>
          </a:xfrm>
          <a:prstGeom prst="rect">
            <a:avLst/>
          </a:prstGeom>
        </p:spPr>
      </p:pic>
      <p:grpSp>
        <p:nvGrpSpPr>
          <p:cNvPr id="81" name="Group 80"/>
          <p:cNvGrpSpPr>
            <a:grpSpLocks noChangeAspect="1"/>
          </p:cNvGrpSpPr>
          <p:nvPr/>
        </p:nvGrpSpPr>
        <p:grpSpPr>
          <a:xfrm>
            <a:off x="3805704" y="2680502"/>
            <a:ext cx="1237333" cy="1237333"/>
            <a:chOff x="2637822" y="2243919"/>
            <a:chExt cx="762000" cy="762000"/>
          </a:xfrm>
        </p:grpSpPr>
        <p:sp>
          <p:nvSpPr>
            <p:cNvPr id="79" name="Oval 78"/>
            <p:cNvSpPr/>
            <p:nvPr/>
          </p:nvSpPr>
          <p:spPr>
            <a:xfrm>
              <a:off x="2644680" y="2250640"/>
              <a:ext cx="749808" cy="7498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4" name="Picture 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7822" y="2243919"/>
              <a:ext cx="762000" cy="762000"/>
            </a:xfrm>
            <a:prstGeom prst="rect">
              <a:avLst/>
            </a:prstGeom>
          </p:spPr>
        </p:pic>
      </p:grpSp>
      <p:pic>
        <p:nvPicPr>
          <p:cNvPr id="7" name="Picture 6"/>
          <p:cNvPicPr>
            <a:picLocks noChangeAspect="1"/>
          </p:cNvPicPr>
          <p:nvPr/>
        </p:nvPicPr>
        <p:blipFill>
          <a:blip r:embed="rId7"/>
          <a:stretch>
            <a:fillRect/>
          </a:stretch>
        </p:blipFill>
        <p:spPr>
          <a:xfrm>
            <a:off x="3784430" y="2318737"/>
            <a:ext cx="1279882" cy="208574"/>
          </a:xfrm>
          <a:prstGeom prst="rect">
            <a:avLst/>
          </a:prstGeom>
        </p:spPr>
      </p:pic>
      <p:pic>
        <p:nvPicPr>
          <p:cNvPr id="9" name="Picture 8"/>
          <p:cNvPicPr>
            <a:picLocks noChangeAspect="1"/>
          </p:cNvPicPr>
          <p:nvPr/>
        </p:nvPicPr>
        <p:blipFill>
          <a:blip r:embed="rId5"/>
          <a:stretch>
            <a:fillRect/>
          </a:stretch>
        </p:blipFill>
        <p:spPr>
          <a:xfrm>
            <a:off x="3685485" y="4206081"/>
            <a:ext cx="359695" cy="359695"/>
          </a:xfrm>
          <a:prstGeom prst="rect">
            <a:avLst/>
          </a:prstGeom>
        </p:spPr>
      </p:pic>
      <p:pic>
        <p:nvPicPr>
          <p:cNvPr id="66" name="Picture 65"/>
          <p:cNvPicPr>
            <a:picLocks noChangeAspect="1"/>
          </p:cNvPicPr>
          <p:nvPr/>
        </p:nvPicPr>
        <p:blipFill>
          <a:blip r:embed="rId5"/>
          <a:stretch>
            <a:fillRect/>
          </a:stretch>
        </p:blipFill>
        <p:spPr>
          <a:xfrm>
            <a:off x="4045180" y="4434178"/>
            <a:ext cx="359695" cy="359695"/>
          </a:xfrm>
          <a:prstGeom prst="rect">
            <a:avLst/>
          </a:prstGeom>
        </p:spPr>
      </p:pic>
      <p:pic>
        <p:nvPicPr>
          <p:cNvPr id="67" name="Picture 66"/>
          <p:cNvPicPr>
            <a:picLocks noChangeAspect="1"/>
          </p:cNvPicPr>
          <p:nvPr/>
        </p:nvPicPr>
        <p:blipFill>
          <a:blip r:embed="rId5"/>
          <a:stretch>
            <a:fillRect/>
          </a:stretch>
        </p:blipFill>
        <p:spPr>
          <a:xfrm>
            <a:off x="4045179" y="4207604"/>
            <a:ext cx="359695" cy="359695"/>
          </a:xfrm>
          <a:prstGeom prst="rect">
            <a:avLst/>
          </a:prstGeom>
        </p:spPr>
      </p:pic>
      <p:pic>
        <p:nvPicPr>
          <p:cNvPr id="68" name="Picture 67"/>
          <p:cNvPicPr>
            <a:picLocks noChangeAspect="1"/>
          </p:cNvPicPr>
          <p:nvPr/>
        </p:nvPicPr>
        <p:blipFill>
          <a:blip r:embed="rId5"/>
          <a:stretch>
            <a:fillRect/>
          </a:stretch>
        </p:blipFill>
        <p:spPr>
          <a:xfrm>
            <a:off x="4410210" y="4434178"/>
            <a:ext cx="359695" cy="359695"/>
          </a:xfrm>
          <a:prstGeom prst="rect">
            <a:avLst/>
          </a:prstGeom>
        </p:spPr>
      </p:pic>
      <p:pic>
        <p:nvPicPr>
          <p:cNvPr id="69" name="Picture 68"/>
          <p:cNvPicPr>
            <a:picLocks noChangeAspect="1"/>
          </p:cNvPicPr>
          <p:nvPr/>
        </p:nvPicPr>
        <p:blipFill>
          <a:blip r:embed="rId5"/>
          <a:stretch>
            <a:fillRect/>
          </a:stretch>
        </p:blipFill>
        <p:spPr>
          <a:xfrm>
            <a:off x="4410209" y="4207604"/>
            <a:ext cx="359695" cy="359695"/>
          </a:xfrm>
          <a:prstGeom prst="rect">
            <a:avLst/>
          </a:prstGeom>
        </p:spPr>
      </p:pic>
      <p:pic>
        <p:nvPicPr>
          <p:cNvPr id="70" name="Picture 69"/>
          <p:cNvPicPr>
            <a:picLocks noChangeAspect="1"/>
          </p:cNvPicPr>
          <p:nvPr/>
        </p:nvPicPr>
        <p:blipFill>
          <a:blip r:embed="rId5"/>
          <a:stretch>
            <a:fillRect/>
          </a:stretch>
        </p:blipFill>
        <p:spPr>
          <a:xfrm>
            <a:off x="4769906" y="4436414"/>
            <a:ext cx="359695" cy="359695"/>
          </a:xfrm>
          <a:prstGeom prst="rect">
            <a:avLst/>
          </a:prstGeom>
        </p:spPr>
      </p:pic>
      <p:pic>
        <p:nvPicPr>
          <p:cNvPr id="71" name="Picture 70"/>
          <p:cNvPicPr>
            <a:picLocks noChangeAspect="1"/>
          </p:cNvPicPr>
          <p:nvPr/>
        </p:nvPicPr>
        <p:blipFill>
          <a:blip r:embed="rId5"/>
          <a:stretch>
            <a:fillRect/>
          </a:stretch>
        </p:blipFill>
        <p:spPr>
          <a:xfrm>
            <a:off x="4769905" y="4209840"/>
            <a:ext cx="359695" cy="359695"/>
          </a:xfrm>
          <a:prstGeom prst="rect">
            <a:avLst/>
          </a:prstGeom>
        </p:spPr>
      </p:pic>
      <p:cxnSp>
        <p:nvCxnSpPr>
          <p:cNvPr id="10" name="Straight Connector 9"/>
          <p:cNvCxnSpPr/>
          <p:nvPr/>
        </p:nvCxnSpPr>
        <p:spPr>
          <a:xfrm>
            <a:off x="9551065" y="515158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19147" y="3299168"/>
            <a:ext cx="1897693" cy="0"/>
          </a:xfrm>
          <a:prstGeom prst="line">
            <a:avLst/>
          </a:prstGeom>
          <a:ln w="57150" cmpd="sng">
            <a:solidFill>
              <a:srgbClr val="3FAE29"/>
            </a:solidFill>
            <a:prstDash val="sysDash"/>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467097" y="2037283"/>
            <a:ext cx="1883228" cy="290648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4" name="Picture 6" descr="Image result for g suite white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0998" y="1410787"/>
            <a:ext cx="1019149" cy="50002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Image result for microsoft exchange white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0205" y="1843105"/>
            <a:ext cx="1320737" cy="288295"/>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p:cNvSpPr/>
          <p:nvPr/>
        </p:nvSpPr>
        <p:spPr>
          <a:xfrm>
            <a:off x="9589957" y="2128595"/>
            <a:ext cx="2273589" cy="54997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2400" b="0" i="0" u="none" strike="noStrike" kern="1200" cap="none" spc="0" normalizeH="0" baseline="0" noProof="0" dirty="0">
                <a:ln>
                  <a:noFill/>
                </a:ln>
                <a:solidFill>
                  <a:srgbClr val="FFFFFF"/>
                </a:solidFill>
                <a:effectLst/>
                <a:uLnTx/>
                <a:uFillTx/>
                <a:latin typeface="Calibri" panose="020F0502020204030204"/>
                <a:ea typeface="+mn-ea"/>
                <a:cs typeface="+mn-cs"/>
              </a:rPr>
              <a:t>Příjemce</a:t>
            </a:r>
          </a:p>
        </p:txBody>
      </p:sp>
      <p:sp>
        <p:nvSpPr>
          <p:cNvPr id="74" name="Rectangle 73"/>
          <p:cNvSpPr/>
          <p:nvPr/>
        </p:nvSpPr>
        <p:spPr>
          <a:xfrm>
            <a:off x="289673" y="2128595"/>
            <a:ext cx="2273589" cy="54997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2400" b="0" i="0" u="none" strike="noStrike" kern="1200" cap="none" spc="0" normalizeH="0" baseline="0" noProof="0" dirty="0">
                <a:ln>
                  <a:noFill/>
                </a:ln>
                <a:solidFill>
                  <a:srgbClr val="FFFFFF"/>
                </a:solidFill>
                <a:effectLst/>
                <a:uLnTx/>
                <a:uFillTx/>
                <a:latin typeface="Calibri" panose="020F0502020204030204"/>
                <a:ea typeface="+mn-ea"/>
                <a:cs typeface="+mn-cs"/>
              </a:rPr>
              <a:t>Odesílatel</a:t>
            </a:r>
          </a:p>
        </p:txBody>
      </p:sp>
      <p:sp>
        <p:nvSpPr>
          <p:cNvPr id="2" name="Title 1"/>
          <p:cNvSpPr>
            <a:spLocks noGrp="1"/>
          </p:cNvSpPr>
          <p:nvPr>
            <p:ph type="title"/>
          </p:nvPr>
        </p:nvSpPr>
        <p:spPr/>
        <p:txBody>
          <a:bodyPr>
            <a:normAutofit/>
          </a:bodyPr>
          <a:lstStyle/>
          <a:p>
            <a:pPr algn="ctr"/>
            <a:r>
              <a:rPr lang="cs" sz="4000" dirty="0">
                <a:latin typeface="+mn-lt"/>
              </a:rPr>
              <a:t>Sophos Central Email</a:t>
            </a:r>
            <a:endParaRPr lang="en-US" sz="4000" dirty="0">
              <a:latin typeface="+mn-lt"/>
            </a:endParaRPr>
          </a:p>
        </p:txBody>
      </p:sp>
      <p:sp>
        <p:nvSpPr>
          <p:cNvPr id="5" name="Right Arrow 4"/>
          <p:cNvSpPr/>
          <p:nvPr/>
        </p:nvSpPr>
        <p:spPr>
          <a:xfrm>
            <a:off x="808074" y="5875603"/>
            <a:ext cx="10579170" cy="641744"/>
          </a:xfrm>
          <a:prstGeom prst="rightArrow">
            <a:avLst/>
          </a:prstGeom>
          <a:solidFill>
            <a:srgbClr val="00AD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600" b="1" i="1" u="none" strike="noStrike" kern="1200" cap="none" spc="0" normalizeH="0" baseline="0" noProof="0" dirty="0">
                <a:ln>
                  <a:noFill/>
                </a:ln>
                <a:solidFill>
                  <a:srgbClr val="FFFFFF"/>
                </a:solidFill>
                <a:effectLst/>
                <a:uLnTx/>
                <a:uFillTx/>
                <a:latin typeface="Sophos Sans Light" pitchFamily="2" charset="0"/>
                <a:ea typeface="+mn-ea"/>
                <a:cs typeface="+mn-cs"/>
              </a:rPr>
              <a:t>Tok příchozích e-mailů</a:t>
            </a:r>
            <a:endParaRPr kumimoji="0" lang="en-US" sz="1600" b="1" i="1" u="none" strike="noStrike" kern="1200" cap="none" spc="0" normalizeH="0" baseline="0" noProof="0" dirty="0">
              <a:ln>
                <a:noFill/>
              </a:ln>
              <a:solidFill>
                <a:srgbClr val="FFFFFF"/>
              </a:solidFill>
              <a:effectLst/>
              <a:uLnTx/>
              <a:uFillTx/>
              <a:latin typeface="Sophos Sans Light" pitchFamily="2" charset="0"/>
              <a:ea typeface="+mn-ea"/>
              <a:cs typeface="+mn-cs"/>
            </a:endParaRPr>
          </a:p>
        </p:txBody>
      </p:sp>
      <p:pic>
        <p:nvPicPr>
          <p:cNvPr id="6" name="Picture 5"/>
          <p:cNvPicPr>
            <a:picLocks noChangeAspect="1"/>
          </p:cNvPicPr>
          <p:nvPr/>
        </p:nvPicPr>
        <p:blipFill rotWithShape="1">
          <a:blip r:embed="rId10"/>
          <a:srcRect t="1" b="6028"/>
          <a:stretch/>
        </p:blipFill>
        <p:spPr>
          <a:xfrm>
            <a:off x="757538" y="2916739"/>
            <a:ext cx="1267477" cy="577032"/>
          </a:xfrm>
          <a:prstGeom prst="rect">
            <a:avLst/>
          </a:prstGeom>
        </p:spPr>
      </p:pic>
      <p:pic>
        <p:nvPicPr>
          <p:cNvPr id="40" name="Picture 39"/>
          <p:cNvPicPr>
            <a:picLocks noChangeAspect="1"/>
          </p:cNvPicPr>
          <p:nvPr/>
        </p:nvPicPr>
        <p:blipFill rotWithShape="1">
          <a:blip r:embed="rId10"/>
          <a:srcRect t="92398" b="5113"/>
          <a:stretch/>
        </p:blipFill>
        <p:spPr>
          <a:xfrm>
            <a:off x="757537" y="3493772"/>
            <a:ext cx="1267477" cy="135254"/>
          </a:xfrm>
          <a:prstGeom prst="rect">
            <a:avLst/>
          </a:prstGeom>
        </p:spPr>
      </p:pic>
      <p:pic>
        <p:nvPicPr>
          <p:cNvPr id="42" name="Picture 41"/>
          <p:cNvPicPr>
            <a:picLocks noChangeAspect="1"/>
          </p:cNvPicPr>
          <p:nvPr/>
        </p:nvPicPr>
        <p:blipFill rotWithShape="1">
          <a:blip r:embed="rId10"/>
          <a:srcRect t="92398"/>
          <a:stretch/>
        </p:blipFill>
        <p:spPr>
          <a:xfrm>
            <a:off x="757537" y="3600942"/>
            <a:ext cx="1267477" cy="46679"/>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4403" y="2812433"/>
            <a:ext cx="1853693" cy="1235432"/>
          </a:xfrm>
          <a:prstGeom prst="rect">
            <a:avLst/>
          </a:prstGeom>
          <a:effectLst>
            <a:glow rad="63500">
              <a:schemeClr val="bg1">
                <a:lumMod val="85000"/>
                <a:alpha val="40000"/>
              </a:schemeClr>
            </a:glow>
          </a:effectLst>
        </p:spPr>
      </p:pic>
      <p:pic>
        <p:nvPicPr>
          <p:cNvPr id="8" name="Picture 4" descr="Server, Computer Case, Computer, Pc, Network, Cub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03304" y="2731563"/>
            <a:ext cx="1015112" cy="1326462"/>
          </a:xfrm>
          <a:prstGeom prst="rect">
            <a:avLst/>
          </a:prstGeom>
          <a:noFill/>
          <a:effectLst>
            <a:glow rad="63500">
              <a:schemeClr val="bg1">
                <a:lumMod val="85000"/>
                <a:alpha val="40000"/>
              </a:schemeClr>
            </a:glow>
          </a:effectLst>
          <a:extLst>
            <a:ext uri="{909E8E84-426E-40DD-AFC4-6F175D3DCCD1}">
              <a14:hiddenFill xmlns:a14="http://schemas.microsoft.com/office/drawing/2010/main">
                <a:solidFill>
                  <a:srgbClr val="FFFFFF"/>
                </a:solidFill>
              </a14:hiddenFill>
            </a:ext>
          </a:extLst>
        </p:spPr>
      </p:pic>
      <p:pic>
        <p:nvPicPr>
          <p:cNvPr id="4" name="Picture 4" descr="Image result for red cross 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65469" y="2994918"/>
            <a:ext cx="870463" cy="870463"/>
          </a:xfrm>
          <a:prstGeom prst="rect">
            <a:avLst/>
          </a:prstGeom>
          <a:noFill/>
          <a:effectLst>
            <a:glow rad="63500">
              <a:schemeClr val="bg1">
                <a:lumMod val="50000"/>
                <a:alpha val="40000"/>
              </a:schemeClr>
            </a:glow>
          </a:effectLst>
          <a:extLst>
            <a:ext uri="{909E8E84-426E-40DD-AFC4-6F175D3DCCD1}">
              <a14:hiddenFill xmlns:a14="http://schemas.microsoft.com/office/drawing/2010/main">
                <a:solidFill>
                  <a:srgbClr val="FFFFFF"/>
                </a:solidFill>
              </a14:hiddenFill>
            </a:ext>
          </a:extLst>
        </p:spPr>
      </p:pic>
      <p:pic>
        <p:nvPicPr>
          <p:cNvPr id="38" name="Picture 37" descr="Logo&#10;&#10;Description automatically generated">
            <a:extLst>
              <a:ext uri="{FF2B5EF4-FFF2-40B4-BE49-F238E27FC236}">
                <a16:creationId xmlns:a16="http://schemas.microsoft.com/office/drawing/2014/main" id="{DDF28353-420D-4B78-8102-2F8EEA4BC95D}"/>
              </a:ext>
            </a:extLst>
          </p:cNvPr>
          <p:cNvPicPr>
            <a:picLocks noChangeAspect="1"/>
          </p:cNvPicPr>
          <p:nvPr/>
        </p:nvPicPr>
        <p:blipFill rotWithShape="1">
          <a:blip r:embed="rId14">
            <a:biLevel thresh="25000"/>
          </a:blip>
          <a:srcRect l="19043" t="30395" b="30395"/>
          <a:stretch/>
        </p:blipFill>
        <p:spPr>
          <a:xfrm>
            <a:off x="6820963" y="2186060"/>
            <a:ext cx="1532045" cy="417389"/>
          </a:xfrm>
          <a:prstGeom prst="rect">
            <a:avLst/>
          </a:prstGeom>
        </p:spPr>
      </p:pic>
    </p:spTree>
    <p:extLst>
      <p:ext uri="{BB962C8B-B14F-4D97-AF65-F5344CB8AC3E}">
        <p14:creationId xmlns:p14="http://schemas.microsoft.com/office/powerpoint/2010/main" val="281814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par>
                                <p:cTn id="12" presetID="1" presetClass="entr" presetSubtype="0" fill="hold" nodeType="withEffect">
                                  <p:stCondLst>
                                    <p:cond delay="0"/>
                                  </p:stCondLst>
                                  <p:childTnLst>
                                    <p:set>
                                      <p:cBhvr>
                                        <p:cTn id="13" dur="1" fill="hold">
                                          <p:stCondLst>
                                            <p:cond delay="0"/>
                                          </p:stCondLst>
                                        </p:cTn>
                                        <p:tgtEl>
                                          <p:spTgt spid="39"/>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nodeType="afterEffect">
                                  <p:stCondLst>
                                    <p:cond delay="250"/>
                                  </p:stCondLst>
                                  <p:childTnLst>
                                    <p:set>
                                      <p:cBhvr>
                                        <p:cTn id="19" dur="1" fill="hold">
                                          <p:stCondLst>
                                            <p:cond delay="0"/>
                                          </p:stCondLst>
                                        </p:cTn>
                                        <p:tgtEl>
                                          <p:spTgt spid="68"/>
                                        </p:tgtEl>
                                        <p:attrNameLst>
                                          <p:attrName>style.visibility</p:attrName>
                                        </p:attrNameLst>
                                      </p:cBhvr>
                                      <p:to>
                                        <p:strVal val="visible"/>
                                      </p:to>
                                    </p:set>
                                  </p:childTnLst>
                                </p:cTn>
                              </p:par>
                            </p:childTnLst>
                          </p:cTn>
                        </p:par>
                        <p:par>
                          <p:cTn id="20" fill="hold">
                            <p:stCondLst>
                              <p:cond delay="750"/>
                            </p:stCondLst>
                            <p:childTnLst>
                              <p:par>
                                <p:cTn id="21" presetID="1" presetClass="entr" presetSubtype="0" fill="hold" nodeType="afterEffect">
                                  <p:stCondLst>
                                    <p:cond delay="250"/>
                                  </p:stCondLst>
                                  <p:childTnLst>
                                    <p:set>
                                      <p:cBhvr>
                                        <p:cTn id="22" dur="1" fill="hold">
                                          <p:stCondLst>
                                            <p:cond delay="0"/>
                                          </p:stCondLst>
                                        </p:cTn>
                                        <p:tgtEl>
                                          <p:spTgt spid="70"/>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nodeType="afterEffect">
                                  <p:stCondLst>
                                    <p:cond delay="25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1250"/>
                            </p:stCondLst>
                            <p:childTnLst>
                              <p:par>
                                <p:cTn id="27" presetID="1" presetClass="entr" presetSubtype="0" fill="hold" nodeType="afterEffect">
                                  <p:stCondLst>
                                    <p:cond delay="250"/>
                                  </p:stCondLst>
                                  <p:childTnLst>
                                    <p:set>
                                      <p:cBhvr>
                                        <p:cTn id="28" dur="1" fill="hold">
                                          <p:stCondLst>
                                            <p:cond delay="0"/>
                                          </p:stCondLst>
                                        </p:cTn>
                                        <p:tgtEl>
                                          <p:spTgt spid="67"/>
                                        </p:tgtEl>
                                        <p:attrNameLst>
                                          <p:attrName>style.visibility</p:attrName>
                                        </p:attrNameLst>
                                      </p:cBhvr>
                                      <p:to>
                                        <p:strVal val="visible"/>
                                      </p:to>
                                    </p:set>
                                  </p:childTnLst>
                                </p:cTn>
                              </p:par>
                            </p:childTnLst>
                          </p:cTn>
                        </p:par>
                        <p:par>
                          <p:cTn id="29" fill="hold">
                            <p:stCondLst>
                              <p:cond delay="1500"/>
                            </p:stCondLst>
                            <p:childTnLst>
                              <p:par>
                                <p:cTn id="30" presetID="1" presetClass="entr" presetSubtype="0" fill="hold" nodeType="afterEffect">
                                  <p:stCondLst>
                                    <p:cond delay="250"/>
                                  </p:stCondLst>
                                  <p:childTnLst>
                                    <p:set>
                                      <p:cBhvr>
                                        <p:cTn id="31" dur="1" fill="hold">
                                          <p:stCondLst>
                                            <p:cond delay="0"/>
                                          </p:stCondLst>
                                        </p:cTn>
                                        <p:tgtEl>
                                          <p:spTgt spid="69"/>
                                        </p:tgtEl>
                                        <p:attrNameLst>
                                          <p:attrName>style.visibility</p:attrName>
                                        </p:attrNameLst>
                                      </p:cBhvr>
                                      <p:to>
                                        <p:strVal val="visible"/>
                                      </p:to>
                                    </p:set>
                                  </p:childTnLst>
                                </p:cTn>
                              </p:par>
                            </p:childTnLst>
                          </p:cTn>
                        </p:par>
                        <p:par>
                          <p:cTn id="32" fill="hold">
                            <p:stCondLst>
                              <p:cond delay="1750"/>
                            </p:stCondLst>
                            <p:childTnLst>
                              <p:par>
                                <p:cTn id="33" presetID="1" presetClass="entr" presetSubtype="0" fill="hold" nodeType="afterEffect">
                                  <p:stCondLst>
                                    <p:cond delay="250"/>
                                  </p:stCondLst>
                                  <p:childTnLst>
                                    <p:set>
                                      <p:cBhvr>
                                        <p:cTn id="34" dur="1" fill="hold">
                                          <p:stCondLst>
                                            <p:cond delay="0"/>
                                          </p:stCondLst>
                                        </p:cTn>
                                        <p:tgtEl>
                                          <p:spTgt spid="7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right)">
                                      <p:cBhvr>
                                        <p:cTn id="39" dur="1000"/>
                                        <p:tgtEl>
                                          <p:spTgt spid="44"/>
                                        </p:tgtEl>
                                      </p:cBhvr>
                                    </p:animEffec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wipe(left)">
                                      <p:cBhvr>
                                        <p:cTn id="49" dur="500"/>
                                        <p:tgtEl>
                                          <p:spTgt spid="53"/>
                                        </p:tgtEl>
                                      </p:cBhvr>
                                    </p:animEffect>
                                  </p:childTnLst>
                                </p:cTn>
                              </p:par>
                              <p:par>
                                <p:cTn id="50" presetID="22" presetClass="entr" presetSubtype="8" fill="hold" nodeType="withEffect">
                                  <p:stCondLst>
                                    <p:cond delay="500"/>
                                  </p:stCondLst>
                                  <p:childTnLst>
                                    <p:set>
                                      <p:cBhvr>
                                        <p:cTn id="51" dur="1" fill="hold">
                                          <p:stCondLst>
                                            <p:cond delay="0"/>
                                          </p:stCondLst>
                                        </p:cTn>
                                        <p:tgtEl>
                                          <p:spTgt spid="56"/>
                                        </p:tgtEl>
                                        <p:attrNameLst>
                                          <p:attrName>style.visibility</p:attrName>
                                        </p:attrNameLst>
                                      </p:cBhvr>
                                      <p:to>
                                        <p:strVal val="visible"/>
                                      </p:to>
                                    </p:set>
                                    <p:animEffect transition="in" filter="wipe(left)">
                                      <p:cBhvr>
                                        <p:cTn id="52" dur="500"/>
                                        <p:tgtEl>
                                          <p:spTgt spid="56"/>
                                        </p:tgtEl>
                                      </p:cBhvr>
                                    </p:animEffec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childTnLst>
                          </p:cTn>
                        </p:par>
                        <p:par>
                          <p:cTn id="55" fill="hold">
                            <p:stCondLst>
                              <p:cond delay="1000"/>
                            </p:stCondLst>
                            <p:childTnLst>
                              <p:par>
                                <p:cTn id="56" presetID="1" presetClass="exit" presetSubtype="0" fill="hold" nodeType="afterEffect">
                                  <p:stCondLst>
                                    <p:cond delay="250"/>
                                  </p:stCondLst>
                                  <p:childTnLst>
                                    <p:set>
                                      <p:cBhvr>
                                        <p:cTn id="57" dur="1" fill="hold">
                                          <p:stCondLst>
                                            <p:cond delay="0"/>
                                          </p:stCondLst>
                                        </p:cTn>
                                        <p:tgtEl>
                                          <p:spTgt spid="69"/>
                                        </p:tgtEl>
                                        <p:attrNameLst>
                                          <p:attrName>style.visibility</p:attrName>
                                        </p:attrNameLst>
                                      </p:cBhvr>
                                      <p:to>
                                        <p:strVal val="hidden"/>
                                      </p:to>
                                    </p:set>
                                  </p:childTnLst>
                                </p:cTn>
                              </p:par>
                            </p:childTnLst>
                          </p:cTn>
                        </p:par>
                        <p:par>
                          <p:cTn id="58" fill="hold">
                            <p:stCondLst>
                              <p:cond delay="1250"/>
                            </p:stCondLst>
                            <p:childTnLst>
                              <p:par>
                                <p:cTn id="59" presetID="1" presetClass="exit" presetSubtype="0" fill="hold" nodeType="afterEffect">
                                  <p:stCondLst>
                                    <p:cond delay="250"/>
                                  </p:stCondLst>
                                  <p:childTnLst>
                                    <p:set>
                                      <p:cBhvr>
                                        <p:cTn id="60" dur="1" fill="hold">
                                          <p:stCondLst>
                                            <p:cond delay="0"/>
                                          </p:stCondLst>
                                        </p:cTn>
                                        <p:tgtEl>
                                          <p:spTgt spid="67"/>
                                        </p:tgtEl>
                                        <p:attrNameLst>
                                          <p:attrName>style.visibility</p:attrName>
                                        </p:attrNameLst>
                                      </p:cBhvr>
                                      <p:to>
                                        <p:strVal val="hidden"/>
                                      </p:to>
                                    </p:set>
                                  </p:childTnLst>
                                </p:cTn>
                              </p:par>
                            </p:childTnLst>
                          </p:cTn>
                        </p:par>
                        <p:par>
                          <p:cTn id="61" fill="hold">
                            <p:stCondLst>
                              <p:cond delay="1500"/>
                            </p:stCondLst>
                            <p:childTnLst>
                              <p:par>
                                <p:cTn id="62" presetID="1" presetClass="exit" presetSubtype="0" fill="hold" nodeType="afterEffect">
                                  <p:stCondLst>
                                    <p:cond delay="250"/>
                                  </p:stCondLst>
                                  <p:childTnLst>
                                    <p:set>
                                      <p:cBhvr>
                                        <p:cTn id="63" dur="1" fill="hold">
                                          <p:stCondLst>
                                            <p:cond delay="0"/>
                                          </p:stCondLst>
                                        </p:cTn>
                                        <p:tgtEl>
                                          <p:spTgt spid="9"/>
                                        </p:tgtEl>
                                        <p:attrNameLst>
                                          <p:attrName>style.visibility</p:attrName>
                                        </p:attrNameLst>
                                      </p:cBhvr>
                                      <p:to>
                                        <p:strVal val="hidden"/>
                                      </p:to>
                                    </p:set>
                                  </p:childTnLst>
                                </p:cTn>
                              </p:par>
                            </p:childTnLst>
                          </p:cTn>
                        </p:par>
                        <p:par>
                          <p:cTn id="64" fill="hold">
                            <p:stCondLst>
                              <p:cond delay="1750"/>
                            </p:stCondLst>
                            <p:childTnLst>
                              <p:par>
                                <p:cTn id="65" presetID="1" presetClass="exit" presetSubtype="0" fill="hold" nodeType="afterEffect">
                                  <p:stCondLst>
                                    <p:cond delay="250"/>
                                  </p:stCondLst>
                                  <p:childTnLst>
                                    <p:set>
                                      <p:cBhvr>
                                        <p:cTn id="66" dur="1" fill="hold">
                                          <p:stCondLst>
                                            <p:cond delay="0"/>
                                          </p:stCondLst>
                                        </p:cTn>
                                        <p:tgtEl>
                                          <p:spTgt spid="70"/>
                                        </p:tgtEl>
                                        <p:attrNameLst>
                                          <p:attrName>style.visibility</p:attrName>
                                        </p:attrNameLst>
                                      </p:cBhvr>
                                      <p:to>
                                        <p:strVal val="hidden"/>
                                      </p:to>
                                    </p:set>
                                  </p:childTnLst>
                                </p:cTn>
                              </p:par>
                            </p:childTnLst>
                          </p:cTn>
                        </p:par>
                        <p:par>
                          <p:cTn id="67" fill="hold">
                            <p:stCondLst>
                              <p:cond delay="2000"/>
                            </p:stCondLst>
                            <p:childTnLst>
                              <p:par>
                                <p:cTn id="68" presetID="1" presetClass="exit" presetSubtype="0" fill="hold" nodeType="afterEffect">
                                  <p:stCondLst>
                                    <p:cond delay="250"/>
                                  </p:stCondLst>
                                  <p:childTnLst>
                                    <p:set>
                                      <p:cBhvr>
                                        <p:cTn id="69" dur="1" fill="hold">
                                          <p:stCondLst>
                                            <p:cond delay="0"/>
                                          </p:stCondLst>
                                        </p:cTn>
                                        <p:tgtEl>
                                          <p:spTgt spid="68"/>
                                        </p:tgtEl>
                                        <p:attrNameLst>
                                          <p:attrName>style.visibility</p:attrName>
                                        </p:attrNameLst>
                                      </p:cBhvr>
                                      <p:to>
                                        <p:strVal val="hidden"/>
                                      </p:to>
                                    </p:set>
                                  </p:childTnLst>
                                </p:cTn>
                              </p:par>
                            </p:childTnLst>
                          </p:cTn>
                        </p:par>
                        <p:par>
                          <p:cTn id="70" fill="hold">
                            <p:stCondLst>
                              <p:cond delay="2250"/>
                            </p:stCondLst>
                            <p:childTnLst>
                              <p:par>
                                <p:cTn id="71" presetID="1" presetClass="exit" presetSubtype="0" fill="hold" nodeType="afterEffect">
                                  <p:stCondLst>
                                    <p:cond delay="250"/>
                                  </p:stCondLst>
                                  <p:childTnLst>
                                    <p:set>
                                      <p:cBhvr>
                                        <p:cTn id="72" dur="1" fill="hold">
                                          <p:stCondLst>
                                            <p:cond delay="0"/>
                                          </p:stCondLst>
                                        </p:cTn>
                                        <p:tgtEl>
                                          <p:spTgt spid="66"/>
                                        </p:tgtEl>
                                        <p:attrNameLst>
                                          <p:attrName>style.visibility</p:attrName>
                                        </p:attrNameLst>
                                      </p:cBhvr>
                                      <p:to>
                                        <p:strVal val="hidden"/>
                                      </p:to>
                                    </p:set>
                                  </p:childTnLst>
                                </p:cTn>
                              </p:par>
                            </p:childTnLst>
                          </p:cTn>
                        </p:par>
                        <p:par>
                          <p:cTn id="73" fill="hold">
                            <p:stCondLst>
                              <p:cond delay="2500"/>
                            </p:stCondLst>
                            <p:childTnLst>
                              <p:par>
                                <p:cTn id="74" presetID="1" presetClass="exit" presetSubtype="0" fill="hold" nodeType="afterEffect">
                                  <p:stCondLst>
                                    <p:cond delay="250"/>
                                  </p:stCondLst>
                                  <p:childTnLst>
                                    <p:set>
                                      <p:cBhvr>
                                        <p:cTn id="75"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351" y="285305"/>
            <a:ext cx="11301984" cy="914400"/>
          </a:xfrm>
        </p:spPr>
        <p:txBody>
          <a:bodyPr/>
          <a:lstStyle/>
          <a:p>
            <a:r>
              <a:rPr lang="cs" dirty="0"/>
              <a:t>Sophos Central Email– ochrana „All in One“</a:t>
            </a:r>
          </a:p>
        </p:txBody>
      </p:sp>
      <p:grpSp>
        <p:nvGrpSpPr>
          <p:cNvPr id="16" name="Group 15">
            <a:extLst>
              <a:ext uri="{FF2B5EF4-FFF2-40B4-BE49-F238E27FC236}">
                <a16:creationId xmlns:a16="http://schemas.microsoft.com/office/drawing/2014/main" id="{B37BE1EF-121F-4D0B-82F0-EDCB8D9FCA1B}"/>
              </a:ext>
            </a:extLst>
          </p:cNvPr>
          <p:cNvGrpSpPr/>
          <p:nvPr/>
        </p:nvGrpSpPr>
        <p:grpSpPr>
          <a:xfrm>
            <a:off x="1015054" y="4922285"/>
            <a:ext cx="10185596" cy="1282831"/>
            <a:chOff x="15456" y="4905049"/>
            <a:chExt cx="10185596" cy="1282831"/>
          </a:xfrm>
        </p:grpSpPr>
        <p:sp>
          <p:nvSpPr>
            <p:cNvPr id="71" name="Rounded Rectangle 19">
              <a:extLst>
                <a:ext uri="{FF2B5EF4-FFF2-40B4-BE49-F238E27FC236}">
                  <a16:creationId xmlns:a16="http://schemas.microsoft.com/office/drawing/2014/main" id="{6D93E1D2-EE15-4DF9-B756-DCBBFC218DB8}"/>
                </a:ext>
              </a:extLst>
            </p:cNvPr>
            <p:cNvSpPr/>
            <p:nvPr/>
          </p:nvSpPr>
          <p:spPr>
            <a:xfrm>
              <a:off x="15456" y="4905049"/>
              <a:ext cx="10185596" cy="1282831"/>
            </a:xfrm>
            <a:prstGeom prst="rect">
              <a:avLst/>
            </a:prstGeom>
            <a:solidFill>
              <a:schemeClr val="accent1">
                <a:lumMod val="50000"/>
              </a:schemeClr>
            </a:solidFill>
            <a:ln w="28575">
              <a:solidFill>
                <a:schemeClr val="accent2"/>
              </a:solidFill>
            </a:ln>
            <a:effectLst>
              <a:outerShdw blurRad="63500" sx="102000" sy="102000" algn="c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Calibri" panose="020F0502020204030204" pitchFamily="34" charset="0"/>
                <a:ea typeface="+mn-ea"/>
                <a:cs typeface="Calibri" panose="020F0502020204030204" pitchFamily="34" charset="0"/>
              </a:endParaRPr>
            </a:p>
          </p:txBody>
        </p:sp>
        <p:sp>
          <p:nvSpPr>
            <p:cNvPr id="73" name="Rounded Rectangle 23">
              <a:extLst>
                <a:ext uri="{FF2B5EF4-FFF2-40B4-BE49-F238E27FC236}">
                  <a16:creationId xmlns:a16="http://schemas.microsoft.com/office/drawing/2014/main" id="{F0AD0506-CE0F-4C2F-BD20-80C57C984151}"/>
                </a:ext>
              </a:extLst>
            </p:cNvPr>
            <p:cNvSpPr/>
            <p:nvPr/>
          </p:nvSpPr>
          <p:spPr>
            <a:xfrm>
              <a:off x="2333950" y="5444753"/>
              <a:ext cx="3719200" cy="521654"/>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Prevence ztráty dat a kontrola obsahu</a:t>
              </a: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4" name="Rounded Rectangle 23">
              <a:extLst>
                <a:ext uri="{FF2B5EF4-FFF2-40B4-BE49-F238E27FC236}">
                  <a16:creationId xmlns:a16="http://schemas.microsoft.com/office/drawing/2014/main" id="{888DB6CF-EA69-406E-93CF-089E8E61DF20}"/>
                </a:ext>
              </a:extLst>
            </p:cNvPr>
            <p:cNvSpPr/>
            <p:nvPr/>
          </p:nvSpPr>
          <p:spPr>
            <a:xfrm>
              <a:off x="6147471" y="5444753"/>
              <a:ext cx="3629659" cy="521654"/>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TLS a Push-based Encryption</a:t>
              </a: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2" name="TextBox 71">
              <a:extLst>
                <a:ext uri="{FF2B5EF4-FFF2-40B4-BE49-F238E27FC236}">
                  <a16:creationId xmlns:a16="http://schemas.microsoft.com/office/drawing/2014/main" id="{58939524-B0F9-4339-B1F7-89226CADFFE9}"/>
                </a:ext>
              </a:extLst>
            </p:cNvPr>
            <p:cNvSpPr txBox="1"/>
            <p:nvPr/>
          </p:nvSpPr>
          <p:spPr>
            <a:xfrm>
              <a:off x="2134865" y="5062769"/>
              <a:ext cx="7922274" cy="276999"/>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Ochrana informací</a:t>
              </a:r>
            </a:p>
          </p:txBody>
        </p:sp>
      </p:grpSp>
      <p:sp>
        <p:nvSpPr>
          <p:cNvPr id="53" name="TextBox 52"/>
          <p:cNvSpPr txBox="1"/>
          <p:nvPr/>
        </p:nvSpPr>
        <p:spPr>
          <a:xfrm>
            <a:off x="1015053" y="5230901"/>
            <a:ext cx="2199865" cy="24622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600" b="0" i="0" u="none" strike="noStrike" kern="1200" cap="none" spc="0" normalizeH="0" baseline="0" noProof="0" dirty="0">
                <a:ln>
                  <a:noFill/>
                </a:ln>
                <a:solidFill>
                  <a:srgbClr val="005BB5">
                    <a:lumMod val="20000"/>
                    <a:lumOff val="80000"/>
                  </a:srgbClr>
                </a:solidFill>
                <a:effectLst/>
                <a:uLnTx/>
                <a:uFillTx/>
                <a:latin typeface="Calibri" panose="020F0502020204030204" pitchFamily="34" charset="0"/>
                <a:ea typeface="+mn-ea"/>
                <a:cs typeface="Calibri" panose="020F0502020204030204" pitchFamily="34" charset="0"/>
              </a:rPr>
              <a:t>Příchozí | Odchozí</a:t>
            </a:r>
          </a:p>
        </p:txBody>
      </p:sp>
      <p:sp>
        <p:nvSpPr>
          <p:cNvPr id="55" name="Up-Down Arrow 54"/>
          <p:cNvSpPr/>
          <p:nvPr/>
        </p:nvSpPr>
        <p:spPr>
          <a:xfrm rot="5400000">
            <a:off x="1917434" y="5250517"/>
            <a:ext cx="324782" cy="882978"/>
          </a:xfrm>
          <a:prstGeom prst="upDownArrow">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highlight>
                <a:srgbClr val="FFFF00"/>
              </a:highlight>
              <a:uLnTx/>
              <a:uFillTx/>
              <a:latin typeface="Calibri" panose="020F0502020204030204" pitchFamily="34" charset="0"/>
              <a:ea typeface="+mn-ea"/>
              <a:cs typeface="Calibri" panose="020F0502020204030204" pitchFamily="34" charset="0"/>
            </a:endParaRPr>
          </a:p>
        </p:txBody>
      </p:sp>
      <p:sp>
        <p:nvSpPr>
          <p:cNvPr id="45" name="Rounded Rectangle 14">
            <a:extLst>
              <a:ext uri="{FF2B5EF4-FFF2-40B4-BE49-F238E27FC236}">
                <a16:creationId xmlns:a16="http://schemas.microsoft.com/office/drawing/2014/main" id="{B4DB2E0F-D4AD-41C2-A6AC-B80EBB329CB9}"/>
              </a:ext>
            </a:extLst>
          </p:cNvPr>
          <p:cNvSpPr/>
          <p:nvPr/>
        </p:nvSpPr>
        <p:spPr>
          <a:xfrm>
            <a:off x="1015053" y="1372063"/>
            <a:ext cx="10185597" cy="1802502"/>
          </a:xfrm>
          <a:prstGeom prst="rect">
            <a:avLst/>
          </a:prstGeom>
          <a:solidFill>
            <a:schemeClr val="accent1">
              <a:lumMod val="50000"/>
            </a:schemeClr>
          </a:solidFill>
          <a:ln w="28575">
            <a:solidFill>
              <a:schemeClr val="bg1">
                <a:lumMod val="95000"/>
              </a:schemeClr>
            </a:solidFill>
          </a:ln>
          <a:effectLst>
            <a:outerShdw blurRad="63500" sx="102000" sy="102000" algn="c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Calibri" panose="020F0502020204030204" pitchFamily="34" charset="0"/>
              <a:ea typeface="+mn-ea"/>
              <a:cs typeface="Calibri" panose="020F0502020204030204" pitchFamily="34" charset="0"/>
            </a:endParaRPr>
          </a:p>
        </p:txBody>
      </p:sp>
      <p:sp>
        <p:nvSpPr>
          <p:cNvPr id="70" name="TextBox 69">
            <a:extLst>
              <a:ext uri="{FF2B5EF4-FFF2-40B4-BE49-F238E27FC236}">
                <a16:creationId xmlns:a16="http://schemas.microsoft.com/office/drawing/2014/main" id="{9E904A58-CF1F-4C6F-B068-94C4B23B4581}"/>
              </a:ext>
            </a:extLst>
          </p:cNvPr>
          <p:cNvSpPr txBox="1"/>
          <p:nvPr/>
        </p:nvSpPr>
        <p:spPr>
          <a:xfrm>
            <a:off x="3134451" y="1460907"/>
            <a:ext cx="4609358"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 -mailů</a:t>
            </a:r>
          </a:p>
        </p:txBody>
      </p:sp>
      <p:sp>
        <p:nvSpPr>
          <p:cNvPr id="42" name="Rounded Rectangle 23">
            <a:extLst>
              <a:ext uri="{FF2B5EF4-FFF2-40B4-BE49-F238E27FC236}">
                <a16:creationId xmlns:a16="http://schemas.microsoft.com/office/drawing/2014/main" id="{A00A8056-57EB-452E-AFCF-2C652274750D}"/>
              </a:ext>
            </a:extLst>
          </p:cNvPr>
          <p:cNvSpPr/>
          <p:nvPr/>
        </p:nvSpPr>
        <p:spPr>
          <a:xfrm>
            <a:off x="3333548" y="1811213"/>
            <a:ext cx="1334018" cy="521654"/>
          </a:xfrm>
          <a:prstGeom prst="rect">
            <a:avLst/>
          </a:prstGeom>
          <a:solidFill>
            <a:srgbClr val="429CF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Kontroly reputace</a:t>
            </a: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4" name="Rounded Rectangle 23">
            <a:extLst>
              <a:ext uri="{FF2B5EF4-FFF2-40B4-BE49-F238E27FC236}">
                <a16:creationId xmlns:a16="http://schemas.microsoft.com/office/drawing/2014/main" id="{023DF8CE-B3A3-4A69-8759-9778618BFC7D}"/>
              </a:ext>
            </a:extLst>
          </p:cNvPr>
          <p:cNvSpPr/>
          <p:nvPr/>
        </p:nvSpPr>
        <p:spPr>
          <a:xfrm>
            <a:off x="4756410" y="1811213"/>
            <a:ext cx="1334018" cy="521654"/>
          </a:xfrm>
          <a:prstGeom prst="rect">
            <a:avLst/>
          </a:prstGeom>
          <a:solidFill>
            <a:srgbClr val="429CF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Ověření odesílatele</a:t>
            </a:r>
            <a:endPar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6" name="Rounded Rectangle 23">
            <a:extLst>
              <a:ext uri="{FF2B5EF4-FFF2-40B4-BE49-F238E27FC236}">
                <a16:creationId xmlns:a16="http://schemas.microsoft.com/office/drawing/2014/main" id="{A009952D-F11B-4AAF-82C9-E2EB3EC021C5}"/>
              </a:ext>
            </a:extLst>
          </p:cNvPr>
          <p:cNvSpPr/>
          <p:nvPr/>
        </p:nvSpPr>
        <p:spPr>
          <a:xfrm>
            <a:off x="6175555" y="1811213"/>
            <a:ext cx="1334014" cy="521654"/>
          </a:xfrm>
          <a:prstGeom prst="rect">
            <a:avLst/>
          </a:prstGeom>
          <a:solidFill>
            <a:srgbClr val="429CF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Anomálie hlaviček</a:t>
            </a: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8" name="Rounded Rectangle 23">
            <a:extLst>
              <a:ext uri="{FF2B5EF4-FFF2-40B4-BE49-F238E27FC236}">
                <a16:creationId xmlns:a16="http://schemas.microsoft.com/office/drawing/2014/main" id="{DF2DA082-D4E8-4B7F-8C90-9B91FE314B0C}"/>
              </a:ext>
            </a:extLst>
          </p:cNvPr>
          <p:cNvSpPr/>
          <p:nvPr/>
        </p:nvSpPr>
        <p:spPr>
          <a:xfrm>
            <a:off x="3333548" y="2426523"/>
            <a:ext cx="2043520" cy="521654"/>
          </a:xfrm>
          <a:prstGeom prst="rect">
            <a:avLst/>
          </a:prstGeom>
          <a:solidFill>
            <a:srgbClr val="429CF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Anti-spam a antivirus</a:t>
            </a:r>
            <a:endPar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9" name="Rounded Rectangle 23">
            <a:extLst>
              <a:ext uri="{FF2B5EF4-FFF2-40B4-BE49-F238E27FC236}">
                <a16:creationId xmlns:a16="http://schemas.microsoft.com/office/drawing/2014/main" id="{DDA915E5-1A9A-4450-AC6B-661302792F92}"/>
              </a:ext>
            </a:extLst>
          </p:cNvPr>
          <p:cNvSpPr/>
          <p:nvPr/>
        </p:nvSpPr>
        <p:spPr>
          <a:xfrm>
            <a:off x="5473315" y="2422674"/>
            <a:ext cx="2036254" cy="525501"/>
          </a:xfrm>
          <a:prstGeom prst="rect">
            <a:avLst/>
          </a:prstGeom>
          <a:solidFill>
            <a:srgbClr val="429CF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Delay Queue</a:t>
            </a: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4" name="Group 3">
            <a:extLst>
              <a:ext uri="{FF2B5EF4-FFF2-40B4-BE49-F238E27FC236}">
                <a16:creationId xmlns:a16="http://schemas.microsoft.com/office/drawing/2014/main" id="{419F0798-DBB2-4B89-B960-F97ACC8D00AF}"/>
              </a:ext>
            </a:extLst>
          </p:cNvPr>
          <p:cNvGrpSpPr/>
          <p:nvPr/>
        </p:nvGrpSpPr>
        <p:grpSpPr>
          <a:xfrm>
            <a:off x="7743820" y="1473694"/>
            <a:ext cx="3312917" cy="1503230"/>
            <a:chOff x="7743820" y="1473694"/>
            <a:chExt cx="3312917" cy="1503230"/>
          </a:xfrm>
        </p:grpSpPr>
        <p:sp>
          <p:nvSpPr>
            <p:cNvPr id="40" name="TextBox 39">
              <a:extLst>
                <a:ext uri="{FF2B5EF4-FFF2-40B4-BE49-F238E27FC236}">
                  <a16:creationId xmlns:a16="http://schemas.microsoft.com/office/drawing/2014/main" id="{2C305F45-7617-460E-A351-67ABDD87A34D}"/>
                </a:ext>
              </a:extLst>
            </p:cNvPr>
            <p:cNvSpPr txBox="1"/>
            <p:nvPr/>
          </p:nvSpPr>
          <p:spPr>
            <a:xfrm>
              <a:off x="7743820" y="1473694"/>
              <a:ext cx="331291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Pokročilé hrozby</a:t>
              </a:r>
            </a:p>
          </p:txBody>
        </p:sp>
        <p:cxnSp>
          <p:nvCxnSpPr>
            <p:cNvPr id="41" name="Straight Connector 40">
              <a:extLst>
                <a:ext uri="{FF2B5EF4-FFF2-40B4-BE49-F238E27FC236}">
                  <a16:creationId xmlns:a16="http://schemas.microsoft.com/office/drawing/2014/main" id="{99DEAD89-3403-412B-B020-139E6514A5FD}"/>
                </a:ext>
              </a:extLst>
            </p:cNvPr>
            <p:cNvCxnSpPr>
              <a:cxnSpLocks/>
            </p:cNvCxnSpPr>
            <p:nvPr/>
          </p:nvCxnSpPr>
          <p:spPr>
            <a:xfrm flipV="1">
              <a:off x="7743821" y="1495210"/>
              <a:ext cx="0" cy="1481714"/>
            </a:xfrm>
            <a:prstGeom prst="line">
              <a:avLst/>
            </a:prstGeom>
            <a:ln>
              <a:gradFill>
                <a:gsLst>
                  <a:gs pos="0">
                    <a:srgbClr val="032E5B"/>
                  </a:gs>
                  <a:gs pos="52000">
                    <a:schemeClr val="accent1">
                      <a:lumMod val="45000"/>
                      <a:lumOff val="55000"/>
                    </a:schemeClr>
                  </a:gs>
                  <a:gs pos="100000">
                    <a:srgbClr val="032E5B"/>
                  </a:gs>
                </a:gsLst>
                <a:lin ang="5400000" scaled="1"/>
              </a:gradFill>
            </a:ln>
          </p:spPr>
          <p:style>
            <a:lnRef idx="1">
              <a:schemeClr val="accent1"/>
            </a:lnRef>
            <a:fillRef idx="0">
              <a:schemeClr val="accent1"/>
            </a:fillRef>
            <a:effectRef idx="0">
              <a:schemeClr val="accent1"/>
            </a:effectRef>
            <a:fontRef idx="minor">
              <a:schemeClr val="tx1"/>
            </a:fontRef>
          </p:style>
        </p:cxnSp>
        <p:sp>
          <p:nvSpPr>
            <p:cNvPr id="50" name="Rounded Rectangle 23">
              <a:extLst>
                <a:ext uri="{FF2B5EF4-FFF2-40B4-BE49-F238E27FC236}">
                  <a16:creationId xmlns:a16="http://schemas.microsoft.com/office/drawing/2014/main" id="{EE51B07C-D5D5-4B49-8D41-6D0C78E71EEE}"/>
                </a:ext>
              </a:extLst>
            </p:cNvPr>
            <p:cNvSpPr/>
            <p:nvPr/>
          </p:nvSpPr>
          <p:spPr>
            <a:xfrm>
              <a:off x="8023575" y="1811213"/>
              <a:ext cx="1334018" cy="521654"/>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Ochrana URL v čase otevření</a:t>
              </a: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1" name="Rounded Rectangle 23">
              <a:extLst>
                <a:ext uri="{FF2B5EF4-FFF2-40B4-BE49-F238E27FC236}">
                  <a16:creationId xmlns:a16="http://schemas.microsoft.com/office/drawing/2014/main" id="{7C945401-983F-49DE-A505-962A69124D5F}"/>
                </a:ext>
              </a:extLst>
            </p:cNvPr>
            <p:cNvSpPr/>
            <p:nvPr/>
          </p:nvSpPr>
          <p:spPr>
            <a:xfrm>
              <a:off x="9442720" y="1811213"/>
              <a:ext cx="1334014" cy="521654"/>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Sandboxing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Deep Learning</a:t>
              </a: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5" name="Rounded Rectangle 23">
              <a:extLst>
                <a:ext uri="{FF2B5EF4-FFF2-40B4-BE49-F238E27FC236}">
                  <a16:creationId xmlns:a16="http://schemas.microsoft.com/office/drawing/2014/main" id="{BA301977-6A6C-45A0-BF19-55083FBA5755}"/>
                </a:ext>
              </a:extLst>
            </p:cNvPr>
            <p:cNvSpPr/>
            <p:nvPr/>
          </p:nvSpPr>
          <p:spPr>
            <a:xfrm>
              <a:off x="9442710" y="2433753"/>
              <a:ext cx="1334018" cy="514423"/>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Ochrana po doručení</a:t>
              </a:r>
            </a:p>
          </p:txBody>
        </p:sp>
        <p:sp>
          <p:nvSpPr>
            <p:cNvPr id="33" name="Rounded Rectangle 23">
              <a:extLst>
                <a:ext uri="{FF2B5EF4-FFF2-40B4-BE49-F238E27FC236}">
                  <a16:creationId xmlns:a16="http://schemas.microsoft.com/office/drawing/2014/main" id="{89E7F992-D9DD-4776-ACFB-20B43DB132B7}"/>
                </a:ext>
              </a:extLst>
            </p:cNvPr>
            <p:cNvSpPr/>
            <p:nvPr/>
          </p:nvSpPr>
          <p:spPr>
            <a:xfrm>
              <a:off x="8023575" y="2431425"/>
              <a:ext cx="1334018" cy="521654"/>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Ochrana podvržení</a:t>
              </a: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15" name="Group 14">
            <a:extLst>
              <a:ext uri="{FF2B5EF4-FFF2-40B4-BE49-F238E27FC236}">
                <a16:creationId xmlns:a16="http://schemas.microsoft.com/office/drawing/2014/main" id="{09292592-DCAB-48FF-8895-1D9A32C86CDD}"/>
              </a:ext>
            </a:extLst>
          </p:cNvPr>
          <p:cNvGrpSpPr/>
          <p:nvPr/>
        </p:nvGrpSpPr>
        <p:grpSpPr>
          <a:xfrm>
            <a:off x="1015054" y="3428961"/>
            <a:ext cx="10185596" cy="1238928"/>
            <a:chOff x="15456" y="3314398"/>
            <a:chExt cx="10185596" cy="1238928"/>
          </a:xfrm>
        </p:grpSpPr>
        <p:sp>
          <p:nvSpPr>
            <p:cNvPr id="20" name="Rounded Rectangle 19"/>
            <p:cNvSpPr/>
            <p:nvPr/>
          </p:nvSpPr>
          <p:spPr>
            <a:xfrm>
              <a:off x="15456" y="3314398"/>
              <a:ext cx="10185596" cy="1238928"/>
            </a:xfrm>
            <a:prstGeom prst="rect">
              <a:avLst/>
            </a:prstGeom>
            <a:solidFill>
              <a:schemeClr val="accent1">
                <a:lumMod val="50000"/>
              </a:schemeClr>
            </a:solidFill>
            <a:ln w="28575">
              <a:solidFill>
                <a:schemeClr val="accent2"/>
              </a:solidFill>
            </a:ln>
            <a:effectLst>
              <a:outerShdw blurRad="63500" sx="102000" sy="102000" algn="c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Calibri" panose="020F0502020204030204" pitchFamily="34" charset="0"/>
                <a:ea typeface="+mn-ea"/>
                <a:cs typeface="Calibri" panose="020F0502020204030204" pitchFamily="34" charset="0"/>
              </a:endParaRPr>
            </a:p>
          </p:txBody>
        </p:sp>
        <p:sp>
          <p:nvSpPr>
            <p:cNvPr id="52" name="TextBox 51">
              <a:extLst>
                <a:ext uri="{FF2B5EF4-FFF2-40B4-BE49-F238E27FC236}">
                  <a16:creationId xmlns:a16="http://schemas.microsoft.com/office/drawing/2014/main" id="{33653A21-8CFD-49C1-A104-8868E58758CB}"/>
                </a:ext>
              </a:extLst>
            </p:cNvPr>
            <p:cNvSpPr txBox="1"/>
            <p:nvPr/>
          </p:nvSpPr>
          <p:spPr>
            <a:xfrm>
              <a:off x="2134865" y="3456052"/>
              <a:ext cx="7922274"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Kontinuita e-mailu</a:t>
              </a:r>
            </a:p>
          </p:txBody>
        </p:sp>
        <p:sp>
          <p:nvSpPr>
            <p:cNvPr id="62" name="Rounded Rectangle 23">
              <a:extLst>
                <a:ext uri="{FF2B5EF4-FFF2-40B4-BE49-F238E27FC236}">
                  <a16:creationId xmlns:a16="http://schemas.microsoft.com/office/drawing/2014/main" id="{FA9FA789-086F-43D4-A77F-B012727969F9}"/>
                </a:ext>
              </a:extLst>
            </p:cNvPr>
            <p:cNvSpPr/>
            <p:nvPr/>
          </p:nvSpPr>
          <p:spPr>
            <a:xfrm>
              <a:off x="7391436" y="3811732"/>
              <a:ext cx="2385700" cy="521654"/>
            </a:xfrm>
            <a:prstGeom prst="rect">
              <a:avLst/>
            </a:prstGeom>
            <a:solidFill>
              <a:srgbClr val="7030A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Nouzová schránka</a:t>
              </a: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63" name="Rounded Rectangle 23">
              <a:extLst>
                <a:ext uri="{FF2B5EF4-FFF2-40B4-BE49-F238E27FC236}">
                  <a16:creationId xmlns:a16="http://schemas.microsoft.com/office/drawing/2014/main" id="{8C30BDCF-1BAF-49A8-8998-1773C78122BF}"/>
                </a:ext>
              </a:extLst>
            </p:cNvPr>
            <p:cNvSpPr/>
            <p:nvPr/>
          </p:nvSpPr>
          <p:spPr>
            <a:xfrm>
              <a:off x="4862693" y="3814824"/>
              <a:ext cx="2385700" cy="521654"/>
            </a:xfrm>
            <a:prstGeom prst="rect">
              <a:avLst/>
            </a:prstGeom>
            <a:solidFill>
              <a:srgbClr val="7030A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E-mailová fronta</a:t>
              </a:r>
              <a:endPar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1" name="Rounded Rectangle 23">
              <a:extLst>
                <a:ext uri="{FF2B5EF4-FFF2-40B4-BE49-F238E27FC236}">
                  <a16:creationId xmlns:a16="http://schemas.microsoft.com/office/drawing/2014/main" id="{DAAFD453-502B-4D4D-834E-254D1DFE7611}"/>
                </a:ext>
              </a:extLst>
            </p:cNvPr>
            <p:cNvSpPr/>
            <p:nvPr/>
          </p:nvSpPr>
          <p:spPr>
            <a:xfrm>
              <a:off x="2333950" y="3814824"/>
              <a:ext cx="2385700" cy="521654"/>
            </a:xfrm>
            <a:prstGeom prst="rect">
              <a:avLst/>
            </a:prstGeom>
            <a:solidFill>
              <a:srgbClr val="7030A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Calibri" panose="020F0502020204030204" pitchFamily="34" charset="0"/>
                </a:rPr>
                <a:t>Automatická upozornění</a:t>
              </a:r>
              <a:endParaRPr kumimoji="0" lang="en-US" sz="1400" b="0"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Calibri" panose="020F0502020204030204" pitchFamily="34" charset="0"/>
              </a:endParaRPr>
            </a:p>
          </p:txBody>
        </p:sp>
      </p:grpSp>
      <p:sp>
        <p:nvSpPr>
          <p:cNvPr id="77" name="TextBox 76">
            <a:extLst>
              <a:ext uri="{FF2B5EF4-FFF2-40B4-BE49-F238E27FC236}">
                <a16:creationId xmlns:a16="http://schemas.microsoft.com/office/drawing/2014/main" id="{80194A46-3512-46EC-9B16-F205422F9754}"/>
              </a:ext>
            </a:extLst>
          </p:cNvPr>
          <p:cNvSpPr txBox="1"/>
          <p:nvPr/>
        </p:nvSpPr>
        <p:spPr>
          <a:xfrm>
            <a:off x="1034685" y="3780660"/>
            <a:ext cx="21998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600" b="0" i="0" u="none" strike="noStrike" kern="1200" cap="none" spc="0" normalizeH="0" baseline="0" noProof="0" dirty="0">
                <a:ln>
                  <a:noFill/>
                </a:ln>
                <a:solidFill>
                  <a:srgbClr val="005BB5">
                    <a:lumMod val="20000"/>
                    <a:lumOff val="80000"/>
                  </a:srgbClr>
                </a:solidFill>
                <a:effectLst/>
                <a:uLnTx/>
                <a:uFillTx/>
                <a:latin typeface="Calibri" panose="020F0502020204030204" pitchFamily="34" charset="0"/>
                <a:ea typeface="+mn-ea"/>
                <a:cs typeface="Calibri" panose="020F0502020204030204" pitchFamily="34" charset="0"/>
              </a:rPr>
              <a:t>Příchozí zprávy</a:t>
            </a:r>
          </a:p>
        </p:txBody>
      </p:sp>
      <p:sp>
        <p:nvSpPr>
          <p:cNvPr id="78" name="Up-Down Arrow 54">
            <a:extLst>
              <a:ext uri="{FF2B5EF4-FFF2-40B4-BE49-F238E27FC236}">
                <a16:creationId xmlns:a16="http://schemas.microsoft.com/office/drawing/2014/main" id="{C834CCE7-B23C-43C0-A0BB-5C60C0443329}"/>
              </a:ext>
            </a:extLst>
          </p:cNvPr>
          <p:cNvSpPr/>
          <p:nvPr/>
        </p:nvSpPr>
        <p:spPr>
          <a:xfrm rot="16200000">
            <a:off x="1937066" y="3800276"/>
            <a:ext cx="324782" cy="882978"/>
          </a:xfrm>
          <a:prstGeom prst="downArrow">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highlight>
                <a:srgbClr val="FFFF00"/>
              </a:highlight>
              <a:uLnTx/>
              <a:uFillTx/>
              <a:latin typeface="Calibri" panose="020F0502020204030204" pitchFamily="34" charset="0"/>
              <a:ea typeface="+mn-ea"/>
              <a:cs typeface="Calibri" panose="020F0502020204030204" pitchFamily="34" charset="0"/>
            </a:endParaRPr>
          </a:p>
        </p:txBody>
      </p:sp>
      <p:sp>
        <p:nvSpPr>
          <p:cNvPr id="79" name="TextBox 78">
            <a:extLst>
              <a:ext uri="{FF2B5EF4-FFF2-40B4-BE49-F238E27FC236}">
                <a16:creationId xmlns:a16="http://schemas.microsoft.com/office/drawing/2014/main" id="{94162DB4-36CE-4E94-9E48-E73AE1B2C81D}"/>
              </a:ext>
            </a:extLst>
          </p:cNvPr>
          <p:cNvSpPr txBox="1"/>
          <p:nvPr/>
        </p:nvSpPr>
        <p:spPr>
          <a:xfrm>
            <a:off x="991351" y="2003518"/>
            <a:ext cx="21998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 sz="1600" b="0" i="0" u="none" strike="noStrike" kern="1200" cap="none" spc="0" normalizeH="0" baseline="0" noProof="0" dirty="0">
                <a:ln>
                  <a:noFill/>
                </a:ln>
                <a:solidFill>
                  <a:srgbClr val="005BB5">
                    <a:lumMod val="20000"/>
                    <a:lumOff val="80000"/>
                  </a:srgbClr>
                </a:solidFill>
                <a:effectLst/>
                <a:uLnTx/>
                <a:uFillTx/>
                <a:latin typeface="Calibri" panose="020F0502020204030204" pitchFamily="34" charset="0"/>
                <a:ea typeface="+mn-ea"/>
                <a:cs typeface="Calibri" panose="020F0502020204030204" pitchFamily="34" charset="0"/>
              </a:rPr>
              <a:t>Příchozí zprávy</a:t>
            </a:r>
          </a:p>
        </p:txBody>
      </p:sp>
      <p:sp>
        <p:nvSpPr>
          <p:cNvPr id="80" name="Up-Down Arrow 54">
            <a:extLst>
              <a:ext uri="{FF2B5EF4-FFF2-40B4-BE49-F238E27FC236}">
                <a16:creationId xmlns:a16="http://schemas.microsoft.com/office/drawing/2014/main" id="{CC4CCC41-84D2-4673-8C9B-2186C2FBA130}"/>
              </a:ext>
            </a:extLst>
          </p:cNvPr>
          <p:cNvSpPr/>
          <p:nvPr/>
        </p:nvSpPr>
        <p:spPr>
          <a:xfrm rot="16200000">
            <a:off x="1893732" y="2023134"/>
            <a:ext cx="324782" cy="882978"/>
          </a:xfrm>
          <a:prstGeom prst="downArrow">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highlight>
                <a:srgbClr val="FFFF00"/>
              </a:highligh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2524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BEE76EF-0D1A-4A5D-BE18-327A11EE3D35}"/>
              </a:ext>
            </a:extLst>
          </p:cNvPr>
          <p:cNvSpPr/>
          <p:nvPr/>
        </p:nvSpPr>
        <p:spPr>
          <a:xfrm>
            <a:off x="420130" y="1432323"/>
            <a:ext cx="5371070" cy="4867687"/>
          </a:xfrm>
          <a:prstGeom prst="rect">
            <a:avLst/>
          </a:prstGeom>
          <a:gradFill flip="none" rotWithShape="1">
            <a:gsLst>
              <a:gs pos="0">
                <a:srgbClr val="074075">
                  <a:alpha val="0"/>
                </a:srgbClr>
              </a:gs>
              <a:gs pos="51000">
                <a:srgbClr val="001F3D"/>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4E0013-5C03-46B4-8E07-D2C541ACC777}"/>
              </a:ext>
            </a:extLst>
          </p:cNvPr>
          <p:cNvSpPr>
            <a:spLocks noGrp="1"/>
          </p:cNvSpPr>
          <p:nvPr>
            <p:ph type="title"/>
          </p:nvPr>
        </p:nvSpPr>
        <p:spPr/>
        <p:txBody>
          <a:bodyPr/>
          <a:lstStyle/>
          <a:p>
            <a:r>
              <a:rPr lang="cs" dirty="0"/>
              <a:t>Jak modely Sophos AI zastaví BEC podvody</a:t>
            </a:r>
          </a:p>
        </p:txBody>
      </p:sp>
      <p:sp>
        <p:nvSpPr>
          <p:cNvPr id="3" name="Content Placeholder 2">
            <a:extLst>
              <a:ext uri="{FF2B5EF4-FFF2-40B4-BE49-F238E27FC236}">
                <a16:creationId xmlns:a16="http://schemas.microsoft.com/office/drawing/2014/main" id="{4E2C916E-0113-4F86-BDFB-7172230D025D}"/>
              </a:ext>
            </a:extLst>
          </p:cNvPr>
          <p:cNvSpPr>
            <a:spLocks noGrp="1"/>
          </p:cNvSpPr>
          <p:nvPr>
            <p:ph idx="1"/>
          </p:nvPr>
        </p:nvSpPr>
        <p:spPr>
          <a:xfrm>
            <a:off x="522515" y="1669143"/>
            <a:ext cx="5021942" cy="4630867"/>
          </a:xfrm>
        </p:spPr>
        <p:txBody>
          <a:bodyPr>
            <a:normAutofit/>
          </a:bodyPr>
          <a:lstStyle/>
          <a:p>
            <a:pPr>
              <a:spcBef>
                <a:spcPts val="0"/>
              </a:spcBef>
              <a:spcAft>
                <a:spcPts val="1800"/>
              </a:spcAft>
            </a:pPr>
            <a:r>
              <a:rPr lang="cs" sz="2400" dirty="0"/>
              <a:t>Nejmodernější modely zpracování přirozeného jazyka (NLP).</a:t>
            </a:r>
          </a:p>
          <a:p>
            <a:pPr>
              <a:spcBef>
                <a:spcPts val="0"/>
              </a:spcBef>
              <a:spcAft>
                <a:spcPts val="1800"/>
              </a:spcAft>
            </a:pPr>
            <a:r>
              <a:rPr lang="cs" sz="2400" dirty="0"/>
              <a:t>Chápejte slova spíše </a:t>
            </a:r>
            <a:r>
              <a:rPr lang="cs" sz="2400" i="1" dirty="0"/>
              <a:t>v kontextu </a:t>
            </a:r>
            <a:r>
              <a:rPr lang="cs" sz="2400" dirty="0"/>
              <a:t>než jednotlivě</a:t>
            </a:r>
          </a:p>
          <a:p>
            <a:pPr>
              <a:spcBef>
                <a:spcPts val="0"/>
              </a:spcBef>
              <a:spcAft>
                <a:spcPts val="1800"/>
              </a:spcAft>
            </a:pPr>
            <a:r>
              <a:rPr lang="cs" sz="2400" dirty="0"/>
              <a:t>Extrahujte pojmy jako „naléhavost“ a „žádání o něco“</a:t>
            </a:r>
          </a:p>
          <a:p>
            <a:pPr>
              <a:spcBef>
                <a:spcPts val="0"/>
              </a:spcBef>
              <a:spcAft>
                <a:spcPts val="1800"/>
              </a:spcAft>
            </a:pPr>
            <a:r>
              <a:rPr lang="cs" sz="2400" dirty="0"/>
              <a:t>Kombinujte s atributy e-mailu včetně domény a seznamu příjemců</a:t>
            </a:r>
          </a:p>
          <a:p>
            <a:pPr>
              <a:spcBef>
                <a:spcPts val="0"/>
              </a:spcBef>
              <a:spcAft>
                <a:spcPts val="1800"/>
              </a:spcAft>
            </a:pPr>
            <a:r>
              <a:rPr lang="cs" sz="2400" dirty="0">
                <a:solidFill>
                  <a:schemeClr val="accent3">
                    <a:lumMod val="60000"/>
                    <a:lumOff val="40000"/>
                  </a:schemeClr>
                </a:solidFill>
              </a:rPr>
              <a:t>Duben 2021, vylepšení neanglického jazyka</a:t>
            </a:r>
          </a:p>
        </p:txBody>
      </p:sp>
      <p:pic>
        <p:nvPicPr>
          <p:cNvPr id="4" name="Picture 3" descr="Chart, bar chart&#10;&#10;Description automatically generated">
            <a:extLst>
              <a:ext uri="{FF2B5EF4-FFF2-40B4-BE49-F238E27FC236}">
                <a16:creationId xmlns:a16="http://schemas.microsoft.com/office/drawing/2014/main" id="{25064968-40E9-47A6-B620-9CD4444BA387}"/>
              </a:ext>
            </a:extLst>
          </p:cNvPr>
          <p:cNvPicPr/>
          <p:nvPr/>
        </p:nvPicPr>
        <p:blipFill>
          <a:blip r:embed="rId3">
            <a:extLst>
              <a:ext uri="{28A0092B-C50C-407E-A947-70E740481C1C}">
                <a14:useLocalDpi xmlns:a14="http://schemas.microsoft.com/office/drawing/2010/main" val="0"/>
              </a:ext>
            </a:extLst>
          </a:blip>
          <a:stretch>
            <a:fillRect/>
          </a:stretch>
        </p:blipFill>
        <p:spPr>
          <a:xfrm>
            <a:off x="6889144" y="2580441"/>
            <a:ext cx="3059293" cy="3402424"/>
          </a:xfrm>
          <a:prstGeom prst="rect">
            <a:avLst/>
          </a:prstGeom>
        </p:spPr>
      </p:pic>
      <p:pic>
        <p:nvPicPr>
          <p:cNvPr id="5" name="Picture 4" descr="A picture containing timeline&#10;&#10;Description automatically generated">
            <a:extLst>
              <a:ext uri="{FF2B5EF4-FFF2-40B4-BE49-F238E27FC236}">
                <a16:creationId xmlns:a16="http://schemas.microsoft.com/office/drawing/2014/main" id="{C2F6CBE4-96B3-4455-9357-1ED1D27A4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9144" y="1432323"/>
            <a:ext cx="4182035" cy="914400"/>
          </a:xfrm>
          <a:prstGeom prst="rect">
            <a:avLst/>
          </a:prstGeom>
        </p:spPr>
      </p:pic>
    </p:spTree>
    <p:extLst>
      <p:ext uri="{BB962C8B-B14F-4D97-AF65-F5344CB8AC3E}">
        <p14:creationId xmlns:p14="http://schemas.microsoft.com/office/powerpoint/2010/main" val="2239746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ophos has resolved a SQL injection vulnerability in its all-in-one UTM security appliance ">
            <a:extLst>
              <a:ext uri="{FF2B5EF4-FFF2-40B4-BE49-F238E27FC236}">
                <a16:creationId xmlns:a16="http://schemas.microsoft.com/office/drawing/2014/main" id="{D021D4CE-06EB-C42A-A48F-33CCE9D65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849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52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E14142DC-F2D2-8D85-A076-D63A4EEF9D6C}"/>
              </a:ext>
            </a:extLst>
          </p:cNvPr>
          <p:cNvPicPr>
            <a:picLocks noChangeAspect="1"/>
          </p:cNvPicPr>
          <p:nvPr/>
        </p:nvPicPr>
        <p:blipFill>
          <a:blip r:embed="rId3"/>
          <a:stretch>
            <a:fillRect/>
          </a:stretch>
        </p:blipFill>
        <p:spPr>
          <a:xfrm>
            <a:off x="293074" y="187161"/>
            <a:ext cx="11605851" cy="6235864"/>
          </a:xfrm>
          <a:prstGeom prst="rect">
            <a:avLst/>
          </a:prstGeom>
        </p:spPr>
      </p:pic>
    </p:spTree>
    <p:extLst>
      <p:ext uri="{BB962C8B-B14F-4D97-AF65-F5344CB8AC3E}">
        <p14:creationId xmlns:p14="http://schemas.microsoft.com/office/powerpoint/2010/main" val="4231188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092" name="Picture 20" descr="Phone Logo&quot; Images – Browse 524 Stock Photos, Vectors, and Video | Adobe  Stock">
            <a:extLst>
              <a:ext uri="{FF2B5EF4-FFF2-40B4-BE49-F238E27FC236}">
                <a16:creationId xmlns:a16="http://schemas.microsoft.com/office/drawing/2014/main" id="{6646C9B6-E408-7B7E-33C2-FCE424166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4852" y="29939"/>
            <a:ext cx="3094568" cy="2267775"/>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Email Icon Isolated on White Background Stock Vector - Illustration of  address, black: 106510001">
            <a:extLst>
              <a:ext uri="{FF2B5EF4-FFF2-40B4-BE49-F238E27FC236}">
                <a16:creationId xmlns:a16="http://schemas.microsoft.com/office/drawing/2014/main" id="{25AA8DB5-6720-327B-E90F-62756A203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9866" y="221075"/>
            <a:ext cx="2041796" cy="20417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0" descr="Stock ilustrace Černé Logo Wifi – stáhnout obrázek nyní - Znak - Zpráva,  Bezdrátová technologie, Bluetooth - iStock">
            <a:extLst>
              <a:ext uri="{FF2B5EF4-FFF2-40B4-BE49-F238E27FC236}">
                <a16:creationId xmlns:a16="http://schemas.microsoft.com/office/drawing/2014/main" id="{5617E3BC-D788-FD19-D9A8-BC78915C6A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6896" y="5062244"/>
            <a:ext cx="1703709" cy="13556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6" descr="Security Logo Graphic by Friendesigns · Creative Fabrica">
            <a:extLst>
              <a:ext uri="{FF2B5EF4-FFF2-40B4-BE49-F238E27FC236}">
                <a16:creationId xmlns:a16="http://schemas.microsoft.com/office/drawing/2014/main" id="{7AE25624-75CC-14A4-7F08-11832CE15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8247" y="2839086"/>
            <a:ext cx="2635448" cy="1753988"/>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Network Switch Icon Images – Browse 27,425 Stock Photos, Vectors, and Video  | Adobe Stock">
            <a:extLst>
              <a:ext uri="{FF2B5EF4-FFF2-40B4-BE49-F238E27FC236}">
                <a16:creationId xmlns:a16="http://schemas.microsoft.com/office/drawing/2014/main" id="{CC986F9C-05EA-CF8F-3231-C0D1AB5386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6718" y="4283352"/>
            <a:ext cx="2735518" cy="27355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Stock ilustrace Počítač Ikona Pc Design Logo Vektorová Šablona Ilustrace  Znamení A Symbol Pixely Perfektní – stáhnout obrázek nyní - iStock">
            <a:extLst>
              <a:ext uri="{FF2B5EF4-FFF2-40B4-BE49-F238E27FC236}">
                <a16:creationId xmlns:a16="http://schemas.microsoft.com/office/drawing/2014/main" id="{CE0C38B0-B22F-E911-EC48-220583550C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5567" y="2327653"/>
            <a:ext cx="2707532" cy="270753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Přímá spojnice se šipkou 15">
            <a:extLst>
              <a:ext uri="{FF2B5EF4-FFF2-40B4-BE49-F238E27FC236}">
                <a16:creationId xmlns:a16="http://schemas.microsoft.com/office/drawing/2014/main" id="{29A210B6-700C-AAA4-4AA7-F0144F2F0AEF}"/>
              </a:ext>
            </a:extLst>
          </p:cNvPr>
          <p:cNvCxnSpPr>
            <a:stCxn id="8" idx="1"/>
          </p:cNvCxnSpPr>
          <p:nvPr/>
        </p:nvCxnSpPr>
        <p:spPr>
          <a:xfrm flipH="1">
            <a:off x="3550811" y="3716080"/>
            <a:ext cx="1487436"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8" name="Přímá spojnice se šipkou 17">
            <a:extLst>
              <a:ext uri="{FF2B5EF4-FFF2-40B4-BE49-F238E27FC236}">
                <a16:creationId xmlns:a16="http://schemas.microsoft.com/office/drawing/2014/main" id="{48D1FE7A-D5DA-0721-154D-09B44C0A9A39}"/>
              </a:ext>
            </a:extLst>
          </p:cNvPr>
          <p:cNvCxnSpPr>
            <a:cxnSpLocks/>
          </p:cNvCxnSpPr>
          <p:nvPr/>
        </p:nvCxnSpPr>
        <p:spPr>
          <a:xfrm>
            <a:off x="7673695" y="3681419"/>
            <a:ext cx="1366578"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Přímá spojnice se šipkou 22">
            <a:extLst>
              <a:ext uri="{FF2B5EF4-FFF2-40B4-BE49-F238E27FC236}">
                <a16:creationId xmlns:a16="http://schemas.microsoft.com/office/drawing/2014/main" id="{F5D4C1DE-4CF8-6F6D-2587-2CC20BBB5DC3}"/>
              </a:ext>
            </a:extLst>
          </p:cNvPr>
          <p:cNvCxnSpPr/>
          <p:nvPr/>
        </p:nvCxnSpPr>
        <p:spPr>
          <a:xfrm flipH="1" flipV="1">
            <a:off x="4349431" y="2237009"/>
            <a:ext cx="879194" cy="88241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6" name="Přímá spojnice se šipkou 25">
            <a:extLst>
              <a:ext uri="{FF2B5EF4-FFF2-40B4-BE49-F238E27FC236}">
                <a16:creationId xmlns:a16="http://schemas.microsoft.com/office/drawing/2014/main" id="{BF48BB53-9CA0-5B57-0FC3-38EABF7870FB}"/>
              </a:ext>
            </a:extLst>
          </p:cNvPr>
          <p:cNvCxnSpPr>
            <a:cxnSpLocks/>
          </p:cNvCxnSpPr>
          <p:nvPr/>
        </p:nvCxnSpPr>
        <p:spPr>
          <a:xfrm flipV="1">
            <a:off x="7540549" y="2169383"/>
            <a:ext cx="879194" cy="88241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7" name="Přímá spojnice se šipkou 26">
            <a:extLst>
              <a:ext uri="{FF2B5EF4-FFF2-40B4-BE49-F238E27FC236}">
                <a16:creationId xmlns:a16="http://schemas.microsoft.com/office/drawing/2014/main" id="{50818185-9A67-E551-6E1D-1B47D2C9FB13}"/>
              </a:ext>
            </a:extLst>
          </p:cNvPr>
          <p:cNvCxnSpPr>
            <a:cxnSpLocks/>
          </p:cNvCxnSpPr>
          <p:nvPr/>
        </p:nvCxnSpPr>
        <p:spPr>
          <a:xfrm rot="16200000" flipH="1" flipV="1">
            <a:off x="4418444" y="4251602"/>
            <a:ext cx="879194" cy="88241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8" name="Přímá spojnice se šipkou 27">
            <a:extLst>
              <a:ext uri="{FF2B5EF4-FFF2-40B4-BE49-F238E27FC236}">
                <a16:creationId xmlns:a16="http://schemas.microsoft.com/office/drawing/2014/main" id="{AE52EDE8-074C-277A-E769-062E4F2F29EF}"/>
              </a:ext>
            </a:extLst>
          </p:cNvPr>
          <p:cNvCxnSpPr>
            <a:cxnSpLocks/>
          </p:cNvCxnSpPr>
          <p:nvPr/>
        </p:nvCxnSpPr>
        <p:spPr>
          <a:xfrm rot="5400000" flipV="1">
            <a:off x="7499685" y="4350904"/>
            <a:ext cx="879194" cy="88241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0" name="Přímá spojnice se šipkou 29">
            <a:extLst>
              <a:ext uri="{FF2B5EF4-FFF2-40B4-BE49-F238E27FC236}">
                <a16:creationId xmlns:a16="http://schemas.microsoft.com/office/drawing/2014/main" id="{86590691-3291-8EA7-BB36-3F39036B1E43}"/>
              </a:ext>
            </a:extLst>
          </p:cNvPr>
          <p:cNvCxnSpPr>
            <a:stCxn id="8" idx="0"/>
          </p:cNvCxnSpPr>
          <p:nvPr/>
        </p:nvCxnSpPr>
        <p:spPr>
          <a:xfrm flipV="1">
            <a:off x="6355971" y="1838131"/>
            <a:ext cx="0" cy="10009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1" name="Přímá spojnice se šipkou 30">
            <a:extLst>
              <a:ext uri="{FF2B5EF4-FFF2-40B4-BE49-F238E27FC236}">
                <a16:creationId xmlns:a16="http://schemas.microsoft.com/office/drawing/2014/main" id="{7B47C078-BDF5-D6D8-8D9A-AAAC9CC70E9F}"/>
              </a:ext>
            </a:extLst>
          </p:cNvPr>
          <p:cNvCxnSpPr/>
          <p:nvPr/>
        </p:nvCxnSpPr>
        <p:spPr>
          <a:xfrm flipV="1">
            <a:off x="6355970" y="4739108"/>
            <a:ext cx="0" cy="1000955"/>
          </a:xfrm>
          <a:prstGeom prst="straightConnector1">
            <a:avLst/>
          </a:prstGeom>
          <a:ln w="63500">
            <a:tailEnd type="triangle"/>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33163C63-4EDA-3D92-CB85-ECB71D4811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1034" y="123202"/>
            <a:ext cx="1449872" cy="1593752"/>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A59EFA68-D919-EE5C-2FAF-7DEE255F60AC}"/>
              </a:ext>
            </a:extLst>
          </p:cNvPr>
          <p:cNvPicPr>
            <a:picLocks noChangeAspect="1"/>
          </p:cNvPicPr>
          <p:nvPr/>
        </p:nvPicPr>
        <p:blipFill>
          <a:blip r:embed="rId9"/>
          <a:stretch>
            <a:fillRect/>
          </a:stretch>
        </p:blipFill>
        <p:spPr>
          <a:xfrm>
            <a:off x="5258767" y="5590398"/>
            <a:ext cx="2187578" cy="1084440"/>
          </a:xfrm>
          <a:prstGeom prst="rect">
            <a:avLst/>
          </a:prstGeom>
        </p:spPr>
      </p:pic>
      <p:pic>
        <p:nvPicPr>
          <p:cNvPr id="1030" name="Picture 6">
            <a:extLst>
              <a:ext uri="{FF2B5EF4-FFF2-40B4-BE49-F238E27FC236}">
                <a16:creationId xmlns:a16="http://schemas.microsoft.com/office/drawing/2014/main" id="{D59E189E-1B97-9264-9AA3-19511FBCA7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0495" y="2286142"/>
            <a:ext cx="2301762" cy="230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126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BED98C-D9FE-5B37-31A6-497D13E27D02}"/>
              </a:ext>
            </a:extLst>
          </p:cNvPr>
          <p:cNvSpPr>
            <a:spLocks noGrp="1"/>
          </p:cNvSpPr>
          <p:nvPr>
            <p:ph type="title"/>
          </p:nvPr>
        </p:nvSpPr>
        <p:spPr>
          <a:xfrm>
            <a:off x="2964569" y="1080460"/>
            <a:ext cx="6262862" cy="643179"/>
          </a:xfrm>
        </p:spPr>
        <p:txBody>
          <a:bodyPr>
            <a:noAutofit/>
          </a:bodyPr>
          <a:lstStyle/>
          <a:p>
            <a:r>
              <a:rPr lang="cs-CZ" sz="4800" dirty="0"/>
              <a:t>Děkuji za Vaši pozornost</a:t>
            </a:r>
          </a:p>
        </p:txBody>
      </p:sp>
      <p:sp>
        <p:nvSpPr>
          <p:cNvPr id="3" name="TextovéPole 2">
            <a:extLst>
              <a:ext uri="{FF2B5EF4-FFF2-40B4-BE49-F238E27FC236}">
                <a16:creationId xmlns:a16="http://schemas.microsoft.com/office/drawing/2014/main" id="{3A5AE747-D021-21EA-89D9-8EE5BE350996}"/>
              </a:ext>
            </a:extLst>
          </p:cNvPr>
          <p:cNvSpPr txBox="1"/>
          <p:nvPr/>
        </p:nvSpPr>
        <p:spPr>
          <a:xfrm>
            <a:off x="2106284" y="2385510"/>
            <a:ext cx="7979427" cy="1200329"/>
          </a:xfrm>
          <a:prstGeom prst="rect">
            <a:avLst/>
          </a:prstGeom>
          <a:noFill/>
        </p:spPr>
        <p:txBody>
          <a:bodyPr wrap="none" rtlCol="0">
            <a:spAutoFit/>
          </a:bodyPr>
          <a:lstStyle/>
          <a:p>
            <a:pPr algn="ctr"/>
            <a:r>
              <a:rPr lang="cs-CZ" sz="3600" b="1" dirty="0">
                <a:solidFill>
                  <a:schemeClr val="bg1"/>
                </a:solidFill>
                <a:latin typeface="Calibri" panose="020F0502020204030204" pitchFamily="34" charset="0"/>
                <a:cs typeface="Calibri" panose="020F0502020204030204" pitchFamily="34" charset="0"/>
              </a:rPr>
              <a:t>…pokud Vás zajímá více informací, </a:t>
            </a:r>
          </a:p>
          <a:p>
            <a:pPr algn="ctr"/>
            <a:r>
              <a:rPr lang="cs-CZ" sz="3600" b="1" dirty="0">
                <a:solidFill>
                  <a:schemeClr val="bg1"/>
                </a:solidFill>
                <a:latin typeface="Calibri" panose="020F0502020204030204" pitchFamily="34" charset="0"/>
                <a:cs typeface="Calibri" panose="020F0502020204030204" pitchFamily="34" charset="0"/>
              </a:rPr>
              <a:t>připojte se na naše pravidelné webináře:</a:t>
            </a:r>
          </a:p>
        </p:txBody>
      </p:sp>
      <p:sp>
        <p:nvSpPr>
          <p:cNvPr id="4" name="TextovéPole 3">
            <a:extLst>
              <a:ext uri="{FF2B5EF4-FFF2-40B4-BE49-F238E27FC236}">
                <a16:creationId xmlns:a16="http://schemas.microsoft.com/office/drawing/2014/main" id="{542D0DF5-E1F8-CFE5-A9AF-57036842B4EF}"/>
              </a:ext>
            </a:extLst>
          </p:cNvPr>
          <p:cNvSpPr txBox="1"/>
          <p:nvPr/>
        </p:nvSpPr>
        <p:spPr>
          <a:xfrm>
            <a:off x="1482139" y="4472490"/>
            <a:ext cx="9227719" cy="1138773"/>
          </a:xfrm>
          <a:prstGeom prst="rect">
            <a:avLst/>
          </a:prstGeom>
          <a:noFill/>
        </p:spPr>
        <p:txBody>
          <a:bodyPr wrap="none" rtlCol="0">
            <a:spAutoFit/>
          </a:bodyPr>
          <a:lstStyle/>
          <a:p>
            <a:r>
              <a:rPr lang="cs-CZ" sz="4800" b="1" spc="-30" dirty="0">
                <a:solidFill>
                  <a:schemeClr val="bg1"/>
                </a:solidFill>
                <a:latin typeface="Calibri" panose="020F0502020204030204" pitchFamily="34" charset="0"/>
                <a:ea typeface="+mj-ea"/>
                <a:cs typeface="Calibri" panose="020F0502020204030204" pitchFamily="34" charset="0"/>
              </a:rPr>
              <a:t>www.awinit.cz </a:t>
            </a:r>
            <a:r>
              <a:rPr lang="cs-CZ" sz="3600" spc="-30" dirty="0">
                <a:solidFill>
                  <a:schemeClr val="bg1"/>
                </a:solidFill>
                <a:latin typeface="Calibri" panose="020F0502020204030204" pitchFamily="34" charset="0"/>
                <a:ea typeface="+mj-ea"/>
                <a:cs typeface="Calibri" panose="020F0502020204030204" pitchFamily="34" charset="0"/>
              </a:rPr>
              <a:t>→</a:t>
            </a:r>
            <a:r>
              <a:rPr lang="cs-CZ" sz="4800" b="1" spc="-30" dirty="0">
                <a:solidFill>
                  <a:schemeClr val="bg1"/>
                </a:solidFill>
                <a:latin typeface="Calibri" panose="020F0502020204030204" pitchFamily="34" charset="0"/>
                <a:ea typeface="+mj-ea"/>
                <a:cs typeface="Calibri" panose="020F0502020204030204" pitchFamily="34" charset="0"/>
              </a:rPr>
              <a:t> Akce </a:t>
            </a:r>
            <a:r>
              <a:rPr lang="cs-CZ" sz="3600" spc="-30" dirty="0">
                <a:solidFill>
                  <a:schemeClr val="bg1"/>
                </a:solidFill>
                <a:latin typeface="Calibri" panose="020F0502020204030204" pitchFamily="34" charset="0"/>
                <a:ea typeface="+mj-ea"/>
                <a:cs typeface="Calibri" panose="020F0502020204030204" pitchFamily="34" charset="0"/>
              </a:rPr>
              <a:t>→</a:t>
            </a:r>
            <a:r>
              <a:rPr lang="cs-CZ" sz="4800" b="1" spc="-30" dirty="0">
                <a:solidFill>
                  <a:schemeClr val="bg1"/>
                </a:solidFill>
                <a:latin typeface="Calibri" panose="020F0502020204030204" pitchFamily="34" charset="0"/>
                <a:ea typeface="+mj-ea"/>
                <a:cs typeface="Calibri" panose="020F0502020204030204" pitchFamily="34" charset="0"/>
              </a:rPr>
              <a:t> Webináře</a:t>
            </a:r>
          </a:p>
          <a:p>
            <a:pPr algn="l"/>
            <a:endParaRPr lang="cs-CZ"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6879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60772-C3C6-505C-13E0-B49B38C918FF}"/>
            </a:ext>
          </a:extLst>
        </p:cNvPr>
        <p:cNvGrpSpPr/>
        <p:nvPr/>
      </p:nvGrpSpPr>
      <p:grpSpPr>
        <a:xfrm>
          <a:off x="0" y="0"/>
          <a:ext cx="0" cy="0"/>
          <a:chOff x="0" y="0"/>
          <a:chExt cx="0" cy="0"/>
        </a:xfrm>
      </p:grpSpPr>
      <p:sp>
        <p:nvSpPr>
          <p:cNvPr id="4" name="TextovéPole 3">
            <a:extLst>
              <a:ext uri="{FF2B5EF4-FFF2-40B4-BE49-F238E27FC236}">
                <a16:creationId xmlns:a16="http://schemas.microsoft.com/office/drawing/2014/main" id="{CBF3C424-3DC8-4A76-119C-48B7DA161F54}"/>
              </a:ext>
            </a:extLst>
          </p:cNvPr>
          <p:cNvSpPr txBox="1"/>
          <p:nvPr/>
        </p:nvSpPr>
        <p:spPr>
          <a:xfrm>
            <a:off x="1482138" y="598579"/>
            <a:ext cx="9227719" cy="1138773"/>
          </a:xfrm>
          <a:prstGeom prst="rect">
            <a:avLst/>
          </a:prstGeom>
          <a:noFill/>
        </p:spPr>
        <p:txBody>
          <a:bodyPr wrap="none" rtlCol="0">
            <a:spAutoFit/>
          </a:bodyPr>
          <a:lstStyle/>
          <a:p>
            <a:r>
              <a:rPr lang="cs-CZ" sz="4800" b="1" spc="-30" dirty="0">
                <a:solidFill>
                  <a:schemeClr val="bg1"/>
                </a:solidFill>
                <a:latin typeface="Calibri" panose="020F0502020204030204" pitchFamily="34" charset="0"/>
                <a:ea typeface="+mj-ea"/>
                <a:cs typeface="Calibri" panose="020F0502020204030204" pitchFamily="34" charset="0"/>
              </a:rPr>
              <a:t>www.awinit.cz </a:t>
            </a:r>
            <a:r>
              <a:rPr lang="cs-CZ" sz="3600" spc="-30" dirty="0">
                <a:solidFill>
                  <a:schemeClr val="bg1"/>
                </a:solidFill>
                <a:latin typeface="Calibri" panose="020F0502020204030204" pitchFamily="34" charset="0"/>
                <a:ea typeface="+mj-ea"/>
                <a:cs typeface="Calibri" panose="020F0502020204030204" pitchFamily="34" charset="0"/>
              </a:rPr>
              <a:t>→</a:t>
            </a:r>
            <a:r>
              <a:rPr lang="cs-CZ" sz="4800" b="1" spc="-30" dirty="0">
                <a:solidFill>
                  <a:schemeClr val="bg1"/>
                </a:solidFill>
                <a:latin typeface="Calibri" panose="020F0502020204030204" pitchFamily="34" charset="0"/>
                <a:ea typeface="+mj-ea"/>
                <a:cs typeface="Calibri" panose="020F0502020204030204" pitchFamily="34" charset="0"/>
              </a:rPr>
              <a:t> Akce </a:t>
            </a:r>
            <a:r>
              <a:rPr lang="cs-CZ" sz="3600" spc="-30" dirty="0">
                <a:solidFill>
                  <a:schemeClr val="bg1"/>
                </a:solidFill>
                <a:latin typeface="Calibri" panose="020F0502020204030204" pitchFamily="34" charset="0"/>
                <a:ea typeface="+mj-ea"/>
                <a:cs typeface="Calibri" panose="020F0502020204030204" pitchFamily="34" charset="0"/>
              </a:rPr>
              <a:t>→</a:t>
            </a:r>
            <a:r>
              <a:rPr lang="cs-CZ" sz="4800" b="1" spc="-30" dirty="0">
                <a:solidFill>
                  <a:schemeClr val="bg1"/>
                </a:solidFill>
                <a:latin typeface="Calibri" panose="020F0502020204030204" pitchFamily="34" charset="0"/>
                <a:ea typeface="+mj-ea"/>
                <a:cs typeface="Calibri" panose="020F0502020204030204" pitchFamily="34" charset="0"/>
              </a:rPr>
              <a:t> Webináře</a:t>
            </a:r>
          </a:p>
          <a:p>
            <a:pPr algn="l"/>
            <a:endParaRPr lang="cs-CZ" sz="2000" dirty="0">
              <a:latin typeface="Calibri" panose="020F0502020204030204" pitchFamily="34" charset="0"/>
              <a:cs typeface="Calibri" panose="020F0502020204030204" pitchFamily="34" charset="0"/>
            </a:endParaRPr>
          </a:p>
        </p:txBody>
      </p:sp>
      <p:sp>
        <p:nvSpPr>
          <p:cNvPr id="8" name="TextovéPole 7">
            <a:extLst>
              <a:ext uri="{FF2B5EF4-FFF2-40B4-BE49-F238E27FC236}">
                <a16:creationId xmlns:a16="http://schemas.microsoft.com/office/drawing/2014/main" id="{6E2187A3-1E2C-8063-DC87-BB20B9FA0ADF}"/>
              </a:ext>
            </a:extLst>
          </p:cNvPr>
          <p:cNvSpPr txBox="1"/>
          <p:nvPr/>
        </p:nvSpPr>
        <p:spPr>
          <a:xfrm>
            <a:off x="550604" y="1806178"/>
            <a:ext cx="11090789" cy="4154984"/>
          </a:xfrm>
          <a:prstGeom prst="rect">
            <a:avLst/>
          </a:prstGeom>
          <a:noFill/>
        </p:spPr>
        <p:txBody>
          <a:bodyPr wrap="square">
            <a:spAutoFit/>
          </a:bodyPr>
          <a:lstStyle/>
          <a:p>
            <a:pPr algn="l"/>
            <a:r>
              <a:rPr lang="cs-CZ" sz="2400" dirty="0">
                <a:solidFill>
                  <a:schemeClr val="bg1">
                    <a:lumMod val="95000"/>
                  </a:schemeClr>
                </a:solidFill>
                <a:latin typeface="Calibri" panose="020F0502020204030204" pitchFamily="34" charset="0"/>
                <a:cs typeface="Calibri" panose="020F0502020204030204" pitchFamily="34" charset="0"/>
              </a:rPr>
              <a:t>27. 2. 2024  10:00 – 11:00    Sophos Firewall: Akcelerovaná brána nové generace</a:t>
            </a:r>
          </a:p>
          <a:p>
            <a:pPr algn="l"/>
            <a:r>
              <a:rPr lang="cs-CZ" sz="2400" dirty="0">
                <a:solidFill>
                  <a:schemeClr val="bg1">
                    <a:lumMod val="95000"/>
                  </a:schemeClr>
                </a:solidFill>
                <a:latin typeface="Calibri" panose="020F0502020204030204" pitchFamily="34" charset="0"/>
                <a:cs typeface="Calibri" panose="020F0502020204030204" pitchFamily="34" charset="0"/>
              </a:rPr>
              <a:t>27. 2. 2024  13:00 – 14:00    </a:t>
            </a:r>
            <a:r>
              <a:rPr lang="cs-CZ" sz="2400" dirty="0" err="1">
                <a:solidFill>
                  <a:schemeClr val="bg1">
                    <a:lumMod val="95000"/>
                  </a:schemeClr>
                </a:solidFill>
                <a:latin typeface="Calibri" panose="020F0502020204030204" pitchFamily="34" charset="0"/>
                <a:cs typeface="Calibri" panose="020F0502020204030204" pitchFamily="34" charset="0"/>
              </a:rPr>
              <a:t>Greycortex</a:t>
            </a:r>
            <a:r>
              <a:rPr lang="cs-CZ" sz="2400" dirty="0">
                <a:solidFill>
                  <a:schemeClr val="bg1">
                    <a:lumMod val="95000"/>
                  </a:schemeClr>
                </a:solidFill>
                <a:latin typeface="Calibri" panose="020F0502020204030204" pitchFamily="34" charset="0"/>
                <a:cs typeface="Calibri" panose="020F0502020204030204" pitchFamily="34" charset="0"/>
              </a:rPr>
              <a:t> Mendel: Monitoring a analýza síťového provozu</a:t>
            </a:r>
          </a:p>
          <a:p>
            <a:pPr algn="l"/>
            <a:endParaRPr lang="cs-CZ" sz="2400" dirty="0">
              <a:solidFill>
                <a:schemeClr val="bg1">
                  <a:lumMod val="95000"/>
                </a:schemeClr>
              </a:solidFill>
              <a:latin typeface="Calibri" panose="020F0502020204030204" pitchFamily="34" charset="0"/>
              <a:cs typeface="Calibri" panose="020F0502020204030204" pitchFamily="34" charset="0"/>
            </a:endParaRPr>
          </a:p>
          <a:p>
            <a:pPr algn="l"/>
            <a:r>
              <a:rPr lang="cs-CZ" sz="2400" dirty="0">
                <a:solidFill>
                  <a:schemeClr val="bg1">
                    <a:lumMod val="95000"/>
                  </a:schemeClr>
                </a:solidFill>
                <a:latin typeface="Calibri" panose="020F0502020204030204" pitchFamily="34" charset="0"/>
                <a:cs typeface="Calibri" panose="020F0502020204030204" pitchFamily="34" charset="0"/>
              </a:rPr>
              <a:t>29. 2. 2024  10:00 – 11:00   Sophos </a:t>
            </a:r>
            <a:r>
              <a:rPr lang="cs-CZ" sz="2400" dirty="0" err="1">
                <a:solidFill>
                  <a:schemeClr val="bg1">
                    <a:lumMod val="95000"/>
                  </a:schemeClr>
                </a:solidFill>
                <a:latin typeface="Calibri" panose="020F0502020204030204" pitchFamily="34" charset="0"/>
                <a:cs typeface="Calibri" panose="020F0502020204030204" pitchFamily="34" charset="0"/>
              </a:rPr>
              <a:t>Intercept</a:t>
            </a:r>
            <a:r>
              <a:rPr lang="cs-CZ" sz="2400" dirty="0">
                <a:solidFill>
                  <a:schemeClr val="bg1">
                    <a:lumMod val="95000"/>
                  </a:schemeClr>
                </a:solidFill>
                <a:latin typeface="Calibri" panose="020F0502020204030204" pitchFamily="34" charset="0"/>
                <a:cs typeface="Calibri" panose="020F0502020204030204" pitchFamily="34" charset="0"/>
              </a:rPr>
              <a:t> X: Oceňovaná ochrana koncových bodů</a:t>
            </a:r>
          </a:p>
          <a:p>
            <a:pPr algn="l"/>
            <a:r>
              <a:rPr lang="cs-CZ" sz="2400" dirty="0">
                <a:solidFill>
                  <a:schemeClr val="bg1">
                    <a:lumMod val="95000"/>
                  </a:schemeClr>
                </a:solidFill>
                <a:latin typeface="Calibri" panose="020F0502020204030204" pitchFamily="34" charset="0"/>
                <a:cs typeface="Calibri" panose="020F0502020204030204" pitchFamily="34" charset="0"/>
              </a:rPr>
              <a:t>29. 2. 2024  13:00 – 14:00   </a:t>
            </a:r>
            <a:r>
              <a:rPr lang="cs-CZ" sz="2400" dirty="0" err="1">
                <a:solidFill>
                  <a:schemeClr val="bg1">
                    <a:lumMod val="95000"/>
                  </a:schemeClr>
                </a:solidFill>
                <a:latin typeface="Calibri" panose="020F0502020204030204" pitchFamily="34" charset="0"/>
                <a:cs typeface="Calibri" panose="020F0502020204030204" pitchFamily="34" charset="0"/>
              </a:rPr>
              <a:t>Arcserve</a:t>
            </a:r>
            <a:r>
              <a:rPr lang="cs-CZ" sz="2400" dirty="0">
                <a:solidFill>
                  <a:schemeClr val="bg1">
                    <a:lumMod val="95000"/>
                  </a:schemeClr>
                </a:solidFill>
                <a:latin typeface="Calibri" panose="020F0502020204030204" pitchFamily="34" charset="0"/>
                <a:cs typeface="Calibri" panose="020F0502020204030204" pitchFamily="34" charset="0"/>
              </a:rPr>
              <a:t> </a:t>
            </a:r>
            <a:r>
              <a:rPr lang="cs-CZ" sz="2400" dirty="0" err="1">
                <a:solidFill>
                  <a:schemeClr val="bg1">
                    <a:lumMod val="95000"/>
                  </a:schemeClr>
                </a:solidFill>
                <a:latin typeface="Calibri" panose="020F0502020204030204" pitchFamily="34" charset="0"/>
                <a:cs typeface="Calibri" panose="020F0502020204030204" pitchFamily="34" charset="0"/>
              </a:rPr>
              <a:t>OneXafe</a:t>
            </a:r>
            <a:r>
              <a:rPr lang="cs-CZ" sz="2400" dirty="0">
                <a:solidFill>
                  <a:schemeClr val="bg1">
                    <a:lumMod val="95000"/>
                  </a:schemeClr>
                </a:solidFill>
                <a:latin typeface="Calibri" panose="020F0502020204030204" pitchFamily="34" charset="0"/>
                <a:cs typeface="Calibri" panose="020F0502020204030204" pitchFamily="34" charset="0"/>
              </a:rPr>
              <a:t> a UDP: Zálohování a datová dostupnost</a:t>
            </a:r>
          </a:p>
          <a:p>
            <a:pPr algn="l"/>
            <a:endParaRPr lang="cs-CZ" sz="2400" dirty="0">
              <a:solidFill>
                <a:schemeClr val="bg1">
                  <a:lumMod val="95000"/>
                </a:schemeClr>
              </a:solidFill>
              <a:latin typeface="Calibri" panose="020F0502020204030204" pitchFamily="34" charset="0"/>
              <a:cs typeface="Calibri" panose="020F0502020204030204" pitchFamily="34" charset="0"/>
            </a:endParaRPr>
          </a:p>
          <a:p>
            <a:pPr algn="l"/>
            <a:r>
              <a:rPr lang="cs-CZ" sz="2400" dirty="0">
                <a:solidFill>
                  <a:schemeClr val="bg1">
                    <a:lumMod val="95000"/>
                  </a:schemeClr>
                </a:solidFill>
                <a:latin typeface="Calibri" panose="020F0502020204030204" pitchFamily="34" charset="0"/>
                <a:cs typeface="Calibri" panose="020F0502020204030204" pitchFamily="34" charset="0"/>
              </a:rPr>
              <a:t>  5. 3. 2024  10:00 – 11:00   Sophos </a:t>
            </a:r>
            <a:r>
              <a:rPr lang="cs-CZ" sz="2400" dirty="0" err="1">
                <a:solidFill>
                  <a:schemeClr val="bg1">
                    <a:lumMod val="95000"/>
                  </a:schemeClr>
                </a:solidFill>
                <a:latin typeface="Calibri" panose="020F0502020204030204" pitchFamily="34" charset="0"/>
                <a:cs typeface="Calibri" panose="020F0502020204030204" pitchFamily="34" charset="0"/>
              </a:rPr>
              <a:t>Managed</a:t>
            </a:r>
            <a:r>
              <a:rPr lang="cs-CZ" sz="2400" dirty="0">
                <a:solidFill>
                  <a:schemeClr val="bg1">
                    <a:lumMod val="95000"/>
                  </a:schemeClr>
                </a:solidFill>
                <a:latin typeface="Calibri" panose="020F0502020204030204" pitchFamily="34" charset="0"/>
                <a:cs typeface="Calibri" panose="020F0502020204030204" pitchFamily="34" charset="0"/>
              </a:rPr>
              <a:t> </a:t>
            </a:r>
            <a:r>
              <a:rPr lang="cs-CZ" sz="2400" dirty="0" err="1">
                <a:solidFill>
                  <a:schemeClr val="bg1">
                    <a:lumMod val="95000"/>
                  </a:schemeClr>
                </a:solidFill>
                <a:latin typeface="Calibri" panose="020F0502020204030204" pitchFamily="34" charset="0"/>
                <a:cs typeface="Calibri" panose="020F0502020204030204" pitchFamily="34" charset="0"/>
              </a:rPr>
              <a:t>Detection</a:t>
            </a:r>
            <a:r>
              <a:rPr lang="cs-CZ" sz="2400" dirty="0">
                <a:solidFill>
                  <a:schemeClr val="bg1">
                    <a:lumMod val="95000"/>
                  </a:schemeClr>
                </a:solidFill>
                <a:latin typeface="Calibri" panose="020F0502020204030204" pitchFamily="34" charset="0"/>
                <a:cs typeface="Calibri" panose="020F0502020204030204" pitchFamily="34" charset="0"/>
              </a:rPr>
              <a:t> Response (MDR)</a:t>
            </a:r>
          </a:p>
          <a:p>
            <a:pPr algn="l"/>
            <a:r>
              <a:rPr lang="cs-CZ" sz="2400" dirty="0">
                <a:solidFill>
                  <a:schemeClr val="bg1">
                    <a:lumMod val="95000"/>
                  </a:schemeClr>
                </a:solidFill>
                <a:latin typeface="Calibri" panose="020F0502020204030204" pitchFamily="34" charset="0"/>
                <a:cs typeface="Calibri" panose="020F0502020204030204" pitchFamily="34" charset="0"/>
              </a:rPr>
              <a:t>  5. 3. 2024  13:00 – 14:00   </a:t>
            </a:r>
            <a:r>
              <a:rPr lang="en-US" sz="2400" dirty="0">
                <a:solidFill>
                  <a:schemeClr val="bg1">
                    <a:lumMod val="95000"/>
                  </a:schemeClr>
                </a:solidFill>
                <a:latin typeface="Calibri" panose="020F0502020204030204" pitchFamily="34" charset="0"/>
                <a:cs typeface="Calibri" panose="020F0502020204030204" pitchFamily="34" charset="0"/>
              </a:rPr>
              <a:t>Sophos Zero Trust Network Access (ZTNA)</a:t>
            </a:r>
            <a:endParaRPr lang="cs-CZ" sz="2400" dirty="0">
              <a:solidFill>
                <a:schemeClr val="bg1">
                  <a:lumMod val="95000"/>
                </a:schemeClr>
              </a:solidFill>
              <a:latin typeface="Calibri" panose="020F0502020204030204" pitchFamily="34" charset="0"/>
              <a:cs typeface="Calibri" panose="020F0502020204030204" pitchFamily="34" charset="0"/>
            </a:endParaRPr>
          </a:p>
          <a:p>
            <a:pPr algn="l"/>
            <a:endParaRPr lang="cs-CZ" sz="2400" dirty="0">
              <a:solidFill>
                <a:schemeClr val="bg1">
                  <a:lumMod val="95000"/>
                </a:schemeClr>
              </a:solidFill>
              <a:latin typeface="Calibri" panose="020F0502020204030204" pitchFamily="34" charset="0"/>
              <a:cs typeface="Calibri" panose="020F0502020204030204" pitchFamily="34" charset="0"/>
            </a:endParaRPr>
          </a:p>
          <a:p>
            <a:pPr algn="l"/>
            <a:r>
              <a:rPr lang="cs-CZ" sz="2400" dirty="0">
                <a:solidFill>
                  <a:schemeClr val="bg1">
                    <a:lumMod val="95000"/>
                  </a:schemeClr>
                </a:solidFill>
                <a:latin typeface="Calibri" panose="020F0502020204030204" pitchFamily="34" charset="0"/>
                <a:cs typeface="Calibri" panose="020F0502020204030204" pitchFamily="34" charset="0"/>
              </a:rPr>
              <a:t>  7. 3. 2024  10:00 – 11:00   Sophos </a:t>
            </a:r>
            <a:r>
              <a:rPr lang="cs-CZ" sz="2400" dirty="0" err="1">
                <a:solidFill>
                  <a:schemeClr val="bg1">
                    <a:lumMod val="95000"/>
                  </a:schemeClr>
                </a:solidFill>
                <a:latin typeface="Calibri" panose="020F0502020204030204" pitchFamily="34" charset="0"/>
                <a:cs typeface="Calibri" panose="020F0502020204030204" pitchFamily="34" charset="0"/>
              </a:rPr>
              <a:t>Central</a:t>
            </a:r>
            <a:r>
              <a:rPr lang="cs-CZ" sz="2400" dirty="0">
                <a:solidFill>
                  <a:schemeClr val="bg1">
                    <a:lumMod val="95000"/>
                  </a:schemeClr>
                </a:solidFill>
                <a:latin typeface="Calibri" panose="020F0502020204030204" pitchFamily="34" charset="0"/>
                <a:cs typeface="Calibri" panose="020F0502020204030204" pitchFamily="34" charset="0"/>
              </a:rPr>
              <a:t> E-mail: Zabezpečení e-mailové komunikace</a:t>
            </a:r>
          </a:p>
          <a:p>
            <a:pPr algn="l"/>
            <a:r>
              <a:rPr lang="cs-CZ" sz="2400" dirty="0">
                <a:solidFill>
                  <a:schemeClr val="bg1">
                    <a:lumMod val="95000"/>
                  </a:schemeClr>
                </a:solidFill>
                <a:latin typeface="Calibri" panose="020F0502020204030204" pitchFamily="34" charset="0"/>
                <a:cs typeface="Calibri" panose="020F0502020204030204" pitchFamily="34" charset="0"/>
              </a:rPr>
              <a:t>  7. 3. 2024  13:00 – 14:00   </a:t>
            </a:r>
            <a:r>
              <a:rPr lang="cs-CZ" sz="2400" dirty="0" err="1">
                <a:solidFill>
                  <a:schemeClr val="bg1">
                    <a:lumMod val="95000"/>
                  </a:schemeClr>
                </a:solidFill>
                <a:latin typeface="Calibri" panose="020F0502020204030204" pitchFamily="34" charset="0"/>
                <a:cs typeface="Calibri" panose="020F0502020204030204" pitchFamily="34" charset="0"/>
              </a:rPr>
              <a:t>WhatsUp</a:t>
            </a:r>
            <a:r>
              <a:rPr lang="cs-CZ" sz="2400" dirty="0">
                <a:solidFill>
                  <a:schemeClr val="bg1">
                    <a:lumMod val="95000"/>
                  </a:schemeClr>
                </a:solidFill>
                <a:latin typeface="Calibri" panose="020F0502020204030204" pitchFamily="34" charset="0"/>
                <a:cs typeface="Calibri" panose="020F0502020204030204" pitchFamily="34" charset="0"/>
              </a:rPr>
              <a:t> Gold: Efektivní monitoring služeb</a:t>
            </a:r>
          </a:p>
        </p:txBody>
      </p:sp>
    </p:spTree>
    <p:extLst>
      <p:ext uri="{BB962C8B-B14F-4D97-AF65-F5344CB8AC3E}">
        <p14:creationId xmlns:p14="http://schemas.microsoft.com/office/powerpoint/2010/main" val="36550825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pic>
        <p:nvPicPr>
          <p:cNvPr id="5122" name="Picture 2" descr="A Brief and Incomplete History of Cybersecurity - United States  Cybersecurity Magazine">
            <a:extLst>
              <a:ext uri="{FF2B5EF4-FFF2-40B4-BE49-F238E27FC236}">
                <a16:creationId xmlns:a16="http://schemas.microsoft.com/office/drawing/2014/main" id="{1A29F81F-DB55-16AA-BA51-69F7AA1705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586" y="-21020"/>
            <a:ext cx="13488365" cy="68790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6">
            <a:extLst>
              <a:ext uri="{FF2B5EF4-FFF2-40B4-BE49-F238E27FC236}">
                <a16:creationId xmlns:a16="http://schemas.microsoft.com/office/drawing/2014/main" id="{5ECF0309-A1D6-DE2E-635C-2D51467C9351}"/>
              </a:ext>
            </a:extLst>
          </p:cNvPr>
          <p:cNvSpPr/>
          <p:nvPr/>
        </p:nvSpPr>
        <p:spPr>
          <a:xfrm>
            <a:off x="-1" y="0"/>
            <a:ext cx="12192000" cy="6858000"/>
          </a:xfrm>
          <a:prstGeom prst="rect">
            <a:avLst/>
          </a:prstGeom>
          <a:solidFill>
            <a:srgbClr val="005A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bg1"/>
              </a:solidFill>
              <a:latin typeface="Calibri" panose="020F0502020204030204" pitchFamily="34" charset="0"/>
              <a:cs typeface="Calibri" panose="020F0502020204030204" pitchFamily="34" charset="0"/>
            </a:endParaRPr>
          </a:p>
        </p:txBody>
      </p:sp>
      <p:cxnSp>
        <p:nvCxnSpPr>
          <p:cNvPr id="5" name="Přímá spojnice 4">
            <a:extLst>
              <a:ext uri="{FF2B5EF4-FFF2-40B4-BE49-F238E27FC236}">
                <a16:creationId xmlns:a16="http://schemas.microsoft.com/office/drawing/2014/main" id="{7292C002-6D28-357B-5556-C4F2E14C092D}"/>
              </a:ext>
            </a:extLst>
          </p:cNvPr>
          <p:cNvCxnSpPr>
            <a:cxnSpLocks/>
          </p:cNvCxnSpPr>
          <p:nvPr/>
        </p:nvCxnSpPr>
        <p:spPr>
          <a:xfrm>
            <a:off x="1080636" y="3479404"/>
            <a:ext cx="3868842"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4482D7BA-3158-539D-236F-E67D6523CD38}"/>
              </a:ext>
            </a:extLst>
          </p:cNvPr>
          <p:cNvCxnSpPr/>
          <p:nvPr/>
        </p:nvCxnSpPr>
        <p:spPr>
          <a:xfrm>
            <a:off x="1080636" y="3206026"/>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Přímá spojnice 9">
            <a:extLst>
              <a:ext uri="{FF2B5EF4-FFF2-40B4-BE49-F238E27FC236}">
                <a16:creationId xmlns:a16="http://schemas.microsoft.com/office/drawing/2014/main" id="{2CEF7938-743D-A73A-31BC-3839C4666465}"/>
              </a:ext>
            </a:extLst>
          </p:cNvPr>
          <p:cNvCxnSpPr/>
          <p:nvPr/>
        </p:nvCxnSpPr>
        <p:spPr>
          <a:xfrm>
            <a:off x="11527258" y="3182989"/>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38860D86-1D26-DBFB-EDE9-FF5935899245}"/>
              </a:ext>
            </a:extLst>
          </p:cNvPr>
          <p:cNvSpPr txBox="1"/>
          <p:nvPr/>
        </p:nvSpPr>
        <p:spPr>
          <a:xfrm>
            <a:off x="728616" y="3771634"/>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1986</a:t>
            </a:r>
          </a:p>
        </p:txBody>
      </p:sp>
      <p:sp>
        <p:nvSpPr>
          <p:cNvPr id="12" name="TextovéPole 11">
            <a:extLst>
              <a:ext uri="{FF2B5EF4-FFF2-40B4-BE49-F238E27FC236}">
                <a16:creationId xmlns:a16="http://schemas.microsoft.com/office/drawing/2014/main" id="{89CA0429-4B09-369B-175A-A8FDEFD64597}"/>
              </a:ext>
            </a:extLst>
          </p:cNvPr>
          <p:cNvSpPr txBox="1"/>
          <p:nvPr/>
        </p:nvSpPr>
        <p:spPr>
          <a:xfrm>
            <a:off x="11182941" y="3771634"/>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2024</a:t>
            </a:r>
          </a:p>
        </p:txBody>
      </p:sp>
      <p:sp>
        <p:nvSpPr>
          <p:cNvPr id="15" name="TextovéPole 14">
            <a:extLst>
              <a:ext uri="{FF2B5EF4-FFF2-40B4-BE49-F238E27FC236}">
                <a16:creationId xmlns:a16="http://schemas.microsoft.com/office/drawing/2014/main" id="{3288E8DD-73A6-BC6E-890E-80DFA8E86528}"/>
              </a:ext>
            </a:extLst>
          </p:cNvPr>
          <p:cNvSpPr txBox="1"/>
          <p:nvPr/>
        </p:nvSpPr>
        <p:spPr>
          <a:xfrm>
            <a:off x="492638" y="2813657"/>
            <a:ext cx="1345676"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Virus Brain</a:t>
            </a:r>
            <a:endParaRPr lang="cs-CZ" dirty="0">
              <a:solidFill>
                <a:schemeClr val="bg1"/>
              </a:solidFill>
            </a:endParaRPr>
          </a:p>
        </p:txBody>
      </p:sp>
      <p:cxnSp>
        <p:nvCxnSpPr>
          <p:cNvPr id="4" name="Přímá spojnice 3">
            <a:extLst>
              <a:ext uri="{FF2B5EF4-FFF2-40B4-BE49-F238E27FC236}">
                <a16:creationId xmlns:a16="http://schemas.microsoft.com/office/drawing/2014/main" id="{67A99B07-C683-9267-BB52-133E564B0C57}"/>
              </a:ext>
            </a:extLst>
          </p:cNvPr>
          <p:cNvCxnSpPr/>
          <p:nvPr/>
        </p:nvCxnSpPr>
        <p:spPr>
          <a:xfrm>
            <a:off x="3681116" y="3182989"/>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5">
            <a:extLst>
              <a:ext uri="{FF2B5EF4-FFF2-40B4-BE49-F238E27FC236}">
                <a16:creationId xmlns:a16="http://schemas.microsoft.com/office/drawing/2014/main" id="{66376B80-51A6-1C25-0A20-44B8B946E7D6}"/>
              </a:ext>
            </a:extLst>
          </p:cNvPr>
          <p:cNvSpPr txBox="1"/>
          <p:nvPr/>
        </p:nvSpPr>
        <p:spPr>
          <a:xfrm>
            <a:off x="3344620" y="4026977"/>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1995</a:t>
            </a:r>
          </a:p>
        </p:txBody>
      </p:sp>
      <p:cxnSp>
        <p:nvCxnSpPr>
          <p:cNvPr id="16" name="Přímá spojnice 15">
            <a:extLst>
              <a:ext uri="{FF2B5EF4-FFF2-40B4-BE49-F238E27FC236}">
                <a16:creationId xmlns:a16="http://schemas.microsoft.com/office/drawing/2014/main" id="{881F5D11-DBFD-9711-E18E-29F5D9210410}"/>
              </a:ext>
            </a:extLst>
          </p:cNvPr>
          <p:cNvCxnSpPr/>
          <p:nvPr/>
        </p:nvCxnSpPr>
        <p:spPr>
          <a:xfrm>
            <a:off x="1436506" y="3206026"/>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ovéPole 16">
            <a:extLst>
              <a:ext uri="{FF2B5EF4-FFF2-40B4-BE49-F238E27FC236}">
                <a16:creationId xmlns:a16="http://schemas.microsoft.com/office/drawing/2014/main" id="{8A40DB55-AD1A-88B1-8D6B-C8F858C0AA13}"/>
              </a:ext>
            </a:extLst>
          </p:cNvPr>
          <p:cNvSpPr txBox="1"/>
          <p:nvPr/>
        </p:nvSpPr>
        <p:spPr>
          <a:xfrm>
            <a:off x="1080635" y="4030117"/>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1987</a:t>
            </a:r>
          </a:p>
        </p:txBody>
      </p:sp>
      <p:cxnSp>
        <p:nvCxnSpPr>
          <p:cNvPr id="18" name="Přímá spojnice 17">
            <a:extLst>
              <a:ext uri="{FF2B5EF4-FFF2-40B4-BE49-F238E27FC236}">
                <a16:creationId xmlns:a16="http://schemas.microsoft.com/office/drawing/2014/main" id="{86B09ABB-191B-514E-7611-6C9E991CB73C}"/>
              </a:ext>
            </a:extLst>
          </p:cNvPr>
          <p:cNvCxnSpPr/>
          <p:nvPr/>
        </p:nvCxnSpPr>
        <p:spPr>
          <a:xfrm>
            <a:off x="2114932" y="3206026"/>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ovéPole 18">
            <a:extLst>
              <a:ext uri="{FF2B5EF4-FFF2-40B4-BE49-F238E27FC236}">
                <a16:creationId xmlns:a16="http://schemas.microsoft.com/office/drawing/2014/main" id="{D7B17FFD-29B7-7ACC-5A64-05247A911D3D}"/>
              </a:ext>
            </a:extLst>
          </p:cNvPr>
          <p:cNvSpPr txBox="1"/>
          <p:nvPr/>
        </p:nvSpPr>
        <p:spPr>
          <a:xfrm>
            <a:off x="1777941" y="3754761"/>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1990</a:t>
            </a:r>
          </a:p>
        </p:txBody>
      </p:sp>
      <p:sp>
        <p:nvSpPr>
          <p:cNvPr id="21" name="TextovéPole 20">
            <a:extLst>
              <a:ext uri="{FF2B5EF4-FFF2-40B4-BE49-F238E27FC236}">
                <a16:creationId xmlns:a16="http://schemas.microsoft.com/office/drawing/2014/main" id="{D6714246-500C-C950-9CA8-E56B64CB79FF}"/>
              </a:ext>
            </a:extLst>
          </p:cNvPr>
          <p:cNvSpPr txBox="1"/>
          <p:nvPr/>
        </p:nvSpPr>
        <p:spPr>
          <a:xfrm>
            <a:off x="1582199" y="2399455"/>
            <a:ext cx="1376516"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Trojan AIDS</a:t>
            </a:r>
            <a:endParaRPr lang="cs-CZ" dirty="0">
              <a:solidFill>
                <a:schemeClr val="bg1"/>
              </a:solidFill>
            </a:endParaRPr>
          </a:p>
        </p:txBody>
      </p:sp>
      <p:cxnSp>
        <p:nvCxnSpPr>
          <p:cNvPr id="22" name="Přímá spojnice 21">
            <a:extLst>
              <a:ext uri="{FF2B5EF4-FFF2-40B4-BE49-F238E27FC236}">
                <a16:creationId xmlns:a16="http://schemas.microsoft.com/office/drawing/2014/main" id="{50E146F9-19F8-97FD-92E9-FA57BD20485E}"/>
              </a:ext>
            </a:extLst>
          </p:cNvPr>
          <p:cNvCxnSpPr/>
          <p:nvPr/>
        </p:nvCxnSpPr>
        <p:spPr>
          <a:xfrm>
            <a:off x="3329096" y="3192121"/>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ovéPole 22">
            <a:extLst>
              <a:ext uri="{FF2B5EF4-FFF2-40B4-BE49-F238E27FC236}">
                <a16:creationId xmlns:a16="http://schemas.microsoft.com/office/drawing/2014/main" id="{90394B67-7126-B127-6BC4-C39B54BE0264}"/>
              </a:ext>
            </a:extLst>
          </p:cNvPr>
          <p:cNvSpPr txBox="1"/>
          <p:nvPr/>
        </p:nvSpPr>
        <p:spPr>
          <a:xfrm>
            <a:off x="2973225" y="3775820"/>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1994</a:t>
            </a:r>
          </a:p>
        </p:txBody>
      </p:sp>
      <p:sp>
        <p:nvSpPr>
          <p:cNvPr id="25" name="TextovéPole 24">
            <a:extLst>
              <a:ext uri="{FF2B5EF4-FFF2-40B4-BE49-F238E27FC236}">
                <a16:creationId xmlns:a16="http://schemas.microsoft.com/office/drawing/2014/main" id="{C467330C-5EB5-414C-668A-C157A5C1221C}"/>
              </a:ext>
            </a:extLst>
          </p:cNvPr>
          <p:cNvSpPr txBox="1"/>
          <p:nvPr/>
        </p:nvSpPr>
        <p:spPr>
          <a:xfrm>
            <a:off x="2824729" y="2597733"/>
            <a:ext cx="1061883" cy="369332"/>
          </a:xfrm>
          <a:prstGeom prst="rect">
            <a:avLst/>
          </a:prstGeom>
          <a:noFill/>
        </p:spPr>
        <p:txBody>
          <a:bodyPr wrap="square">
            <a:spAutoFit/>
          </a:bodyPr>
          <a:lstStyle/>
          <a:p>
            <a:r>
              <a:rPr lang="cs-CZ" b="0" i="0" dirty="0" err="1">
                <a:solidFill>
                  <a:schemeClr val="bg1"/>
                </a:solidFill>
                <a:effectLst/>
                <a:latin typeface="PT Sans" panose="020B0503020203020204" pitchFamily="34" charset="-18"/>
              </a:rPr>
              <a:t>One</a:t>
            </a:r>
            <a:r>
              <a:rPr lang="cs-CZ" b="0" i="0" dirty="0">
                <a:solidFill>
                  <a:schemeClr val="bg1"/>
                </a:solidFill>
                <a:effectLst/>
                <a:latin typeface="PT Sans" panose="020B0503020203020204" pitchFamily="34" charset="-18"/>
              </a:rPr>
              <a:t> </a:t>
            </a:r>
            <a:r>
              <a:rPr lang="cs-CZ" b="0" i="0" dirty="0" err="1">
                <a:solidFill>
                  <a:schemeClr val="bg1"/>
                </a:solidFill>
                <a:effectLst/>
                <a:latin typeface="PT Sans" panose="020B0503020203020204" pitchFamily="34" charset="-18"/>
              </a:rPr>
              <a:t>Half</a:t>
            </a:r>
            <a:endParaRPr lang="cs-CZ" dirty="0">
              <a:solidFill>
                <a:schemeClr val="bg1"/>
              </a:solidFill>
            </a:endParaRPr>
          </a:p>
        </p:txBody>
      </p:sp>
      <p:cxnSp>
        <p:nvCxnSpPr>
          <p:cNvPr id="26" name="Přímá spojnice 25">
            <a:extLst>
              <a:ext uri="{FF2B5EF4-FFF2-40B4-BE49-F238E27FC236}">
                <a16:creationId xmlns:a16="http://schemas.microsoft.com/office/drawing/2014/main" id="{83E40018-33A2-C4C4-064A-1F4A032A9CD7}"/>
              </a:ext>
            </a:extLst>
          </p:cNvPr>
          <p:cNvCxnSpPr/>
          <p:nvPr/>
        </p:nvCxnSpPr>
        <p:spPr>
          <a:xfrm>
            <a:off x="4438200" y="3182989"/>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ovéPole 27">
            <a:extLst>
              <a:ext uri="{FF2B5EF4-FFF2-40B4-BE49-F238E27FC236}">
                <a16:creationId xmlns:a16="http://schemas.microsoft.com/office/drawing/2014/main" id="{9B553B05-73A1-B595-3199-22FBC9C74041}"/>
              </a:ext>
            </a:extLst>
          </p:cNvPr>
          <p:cNvSpPr txBox="1"/>
          <p:nvPr/>
        </p:nvSpPr>
        <p:spPr>
          <a:xfrm>
            <a:off x="3954744" y="2831748"/>
            <a:ext cx="1177031" cy="369332"/>
          </a:xfrm>
          <a:prstGeom prst="rect">
            <a:avLst/>
          </a:prstGeom>
          <a:noFill/>
        </p:spPr>
        <p:txBody>
          <a:bodyPr wrap="square">
            <a:spAutoFit/>
          </a:bodyPr>
          <a:lstStyle/>
          <a:p>
            <a:r>
              <a:rPr lang="cs-CZ" b="0" i="0" dirty="0" err="1">
                <a:solidFill>
                  <a:schemeClr val="bg1"/>
                </a:solidFill>
                <a:effectLst/>
                <a:latin typeface="PT Sans" panose="020B0503020203020204" pitchFamily="34" charset="-18"/>
              </a:rPr>
              <a:t>Chernobyl</a:t>
            </a:r>
            <a:endParaRPr lang="cs-CZ" dirty="0">
              <a:solidFill>
                <a:schemeClr val="bg1"/>
              </a:solidFill>
            </a:endParaRPr>
          </a:p>
        </p:txBody>
      </p:sp>
      <p:sp>
        <p:nvSpPr>
          <p:cNvPr id="29" name="TextovéPole 28">
            <a:extLst>
              <a:ext uri="{FF2B5EF4-FFF2-40B4-BE49-F238E27FC236}">
                <a16:creationId xmlns:a16="http://schemas.microsoft.com/office/drawing/2014/main" id="{B07756ED-C091-4101-CF1D-028DB1AD670E}"/>
              </a:ext>
            </a:extLst>
          </p:cNvPr>
          <p:cNvSpPr txBox="1"/>
          <p:nvPr/>
        </p:nvSpPr>
        <p:spPr>
          <a:xfrm>
            <a:off x="4086180" y="3766688"/>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1998</a:t>
            </a:r>
          </a:p>
        </p:txBody>
      </p:sp>
      <p:cxnSp>
        <p:nvCxnSpPr>
          <p:cNvPr id="32" name="Přímá spojnice 31">
            <a:extLst>
              <a:ext uri="{FF2B5EF4-FFF2-40B4-BE49-F238E27FC236}">
                <a16:creationId xmlns:a16="http://schemas.microsoft.com/office/drawing/2014/main" id="{3C39BDFC-4260-DC84-DEED-86BA6365F51A}"/>
              </a:ext>
            </a:extLst>
          </p:cNvPr>
          <p:cNvCxnSpPr/>
          <p:nvPr/>
        </p:nvCxnSpPr>
        <p:spPr>
          <a:xfrm>
            <a:off x="4949478" y="3192121"/>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ovéPole 32">
            <a:extLst>
              <a:ext uri="{FF2B5EF4-FFF2-40B4-BE49-F238E27FC236}">
                <a16:creationId xmlns:a16="http://schemas.microsoft.com/office/drawing/2014/main" id="{2FD1C5D6-35DE-030B-C625-B4138CCA4FC2}"/>
              </a:ext>
            </a:extLst>
          </p:cNvPr>
          <p:cNvSpPr txBox="1"/>
          <p:nvPr/>
        </p:nvSpPr>
        <p:spPr>
          <a:xfrm>
            <a:off x="4720270" y="3754761"/>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2000</a:t>
            </a:r>
          </a:p>
        </p:txBody>
      </p:sp>
      <p:sp>
        <p:nvSpPr>
          <p:cNvPr id="35" name="TextovéPole 34">
            <a:extLst>
              <a:ext uri="{FF2B5EF4-FFF2-40B4-BE49-F238E27FC236}">
                <a16:creationId xmlns:a16="http://schemas.microsoft.com/office/drawing/2014/main" id="{B3A16B20-AFF5-48D9-A5B0-9144A067B3C6}"/>
              </a:ext>
            </a:extLst>
          </p:cNvPr>
          <p:cNvSpPr txBox="1"/>
          <p:nvPr/>
        </p:nvSpPr>
        <p:spPr>
          <a:xfrm>
            <a:off x="4607472" y="2362972"/>
            <a:ext cx="1209114"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I Love </a:t>
            </a:r>
            <a:r>
              <a:rPr lang="cs-CZ" b="0" i="0" dirty="0" err="1">
                <a:solidFill>
                  <a:schemeClr val="bg1"/>
                </a:solidFill>
                <a:effectLst/>
                <a:latin typeface="PT Sans" panose="020B0503020203020204" pitchFamily="34" charset="-18"/>
              </a:rPr>
              <a:t>You</a:t>
            </a:r>
            <a:endParaRPr lang="cs-CZ" dirty="0">
              <a:solidFill>
                <a:schemeClr val="bg1"/>
              </a:solidFill>
            </a:endParaRPr>
          </a:p>
        </p:txBody>
      </p:sp>
      <p:cxnSp>
        <p:nvCxnSpPr>
          <p:cNvPr id="36" name="Přímá spojnice 35">
            <a:extLst>
              <a:ext uri="{FF2B5EF4-FFF2-40B4-BE49-F238E27FC236}">
                <a16:creationId xmlns:a16="http://schemas.microsoft.com/office/drawing/2014/main" id="{A3DC288C-44A7-B13D-D16E-BD4DF18B194C}"/>
              </a:ext>
            </a:extLst>
          </p:cNvPr>
          <p:cNvCxnSpPr/>
          <p:nvPr/>
        </p:nvCxnSpPr>
        <p:spPr>
          <a:xfrm>
            <a:off x="7604187" y="3201080"/>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ovéPole 37">
            <a:extLst>
              <a:ext uri="{FF2B5EF4-FFF2-40B4-BE49-F238E27FC236}">
                <a16:creationId xmlns:a16="http://schemas.microsoft.com/office/drawing/2014/main" id="{78AC2CC3-0C98-B79C-57FA-5B3456FCCB8F}"/>
              </a:ext>
            </a:extLst>
          </p:cNvPr>
          <p:cNvSpPr txBox="1"/>
          <p:nvPr/>
        </p:nvSpPr>
        <p:spPr>
          <a:xfrm>
            <a:off x="7191301" y="2607216"/>
            <a:ext cx="1016574" cy="369332"/>
          </a:xfrm>
          <a:prstGeom prst="rect">
            <a:avLst/>
          </a:prstGeom>
          <a:noFill/>
        </p:spPr>
        <p:txBody>
          <a:bodyPr wrap="square">
            <a:spAutoFit/>
          </a:bodyPr>
          <a:lstStyle/>
          <a:p>
            <a:r>
              <a:rPr lang="cs-CZ" b="0" i="0" dirty="0" err="1">
                <a:solidFill>
                  <a:schemeClr val="bg1"/>
                </a:solidFill>
                <a:effectLst/>
                <a:latin typeface="PT Sans" panose="020B0503020203020204" pitchFamily="34" charset="-18"/>
              </a:rPr>
              <a:t>Stuxnet</a:t>
            </a:r>
            <a:endParaRPr lang="cs-CZ" dirty="0">
              <a:solidFill>
                <a:schemeClr val="bg1"/>
              </a:solidFill>
            </a:endParaRPr>
          </a:p>
        </p:txBody>
      </p:sp>
      <p:sp>
        <p:nvSpPr>
          <p:cNvPr id="39" name="TextovéPole 38">
            <a:extLst>
              <a:ext uri="{FF2B5EF4-FFF2-40B4-BE49-F238E27FC236}">
                <a16:creationId xmlns:a16="http://schemas.microsoft.com/office/drawing/2014/main" id="{9AAF6632-B0E7-75E4-E70C-447CB0444F0E}"/>
              </a:ext>
            </a:extLst>
          </p:cNvPr>
          <p:cNvSpPr txBox="1"/>
          <p:nvPr/>
        </p:nvSpPr>
        <p:spPr>
          <a:xfrm>
            <a:off x="7243991" y="3775820"/>
            <a:ext cx="704039" cy="400110"/>
          </a:xfrm>
          <a:prstGeom prst="rect">
            <a:avLst/>
          </a:prstGeom>
          <a:noFill/>
        </p:spPr>
        <p:txBody>
          <a:bodyPr wrap="square" rtlCol="0">
            <a:spAutoFit/>
          </a:bodyPr>
          <a:lstStyle/>
          <a:p>
            <a:pPr algn="l"/>
            <a:r>
              <a:rPr lang="cs-CZ" sz="2000" dirty="0">
                <a:solidFill>
                  <a:schemeClr val="bg1"/>
                </a:solidFill>
                <a:latin typeface="Calibri" panose="020F0502020204030204" pitchFamily="34" charset="0"/>
                <a:cs typeface="Calibri" panose="020F0502020204030204" pitchFamily="34" charset="0"/>
              </a:rPr>
              <a:t>2010</a:t>
            </a:r>
          </a:p>
        </p:txBody>
      </p:sp>
      <p:cxnSp>
        <p:nvCxnSpPr>
          <p:cNvPr id="40" name="Přímá spojnice 39">
            <a:extLst>
              <a:ext uri="{FF2B5EF4-FFF2-40B4-BE49-F238E27FC236}">
                <a16:creationId xmlns:a16="http://schemas.microsoft.com/office/drawing/2014/main" id="{81A4E6E1-9055-0499-7787-A1758FFD6893}"/>
              </a:ext>
            </a:extLst>
          </p:cNvPr>
          <p:cNvCxnSpPr/>
          <p:nvPr/>
        </p:nvCxnSpPr>
        <p:spPr>
          <a:xfrm>
            <a:off x="9511645" y="3192121"/>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ovéPole 41">
            <a:extLst>
              <a:ext uri="{FF2B5EF4-FFF2-40B4-BE49-F238E27FC236}">
                <a16:creationId xmlns:a16="http://schemas.microsoft.com/office/drawing/2014/main" id="{13162913-2A52-0A0A-3105-121E14EC5F2C}"/>
              </a:ext>
            </a:extLst>
          </p:cNvPr>
          <p:cNvSpPr txBox="1"/>
          <p:nvPr/>
        </p:nvSpPr>
        <p:spPr>
          <a:xfrm>
            <a:off x="8978695" y="2645408"/>
            <a:ext cx="1345675" cy="369332"/>
          </a:xfrm>
          <a:prstGeom prst="rect">
            <a:avLst/>
          </a:prstGeom>
          <a:noFill/>
        </p:spPr>
        <p:txBody>
          <a:bodyPr wrap="square">
            <a:spAutoFit/>
          </a:bodyPr>
          <a:lstStyle/>
          <a:p>
            <a:r>
              <a:rPr lang="cs-CZ" dirty="0" err="1">
                <a:solidFill>
                  <a:schemeClr val="bg1"/>
                </a:solidFill>
                <a:latin typeface="PT Sans" panose="020B0503020203020204" pitchFamily="34" charset="-18"/>
              </a:rPr>
              <a:t>WannaCry</a:t>
            </a:r>
            <a:endParaRPr lang="cs-CZ" dirty="0">
              <a:solidFill>
                <a:schemeClr val="bg1"/>
              </a:solidFill>
              <a:latin typeface="PT Sans" panose="020B0503020203020204" pitchFamily="34" charset="-18"/>
            </a:endParaRPr>
          </a:p>
        </p:txBody>
      </p:sp>
      <p:sp>
        <p:nvSpPr>
          <p:cNvPr id="43" name="TextovéPole 42">
            <a:extLst>
              <a:ext uri="{FF2B5EF4-FFF2-40B4-BE49-F238E27FC236}">
                <a16:creationId xmlns:a16="http://schemas.microsoft.com/office/drawing/2014/main" id="{3057677A-AB14-EAEA-D978-4DFE23A064E8}"/>
              </a:ext>
            </a:extLst>
          </p:cNvPr>
          <p:cNvSpPr txBox="1"/>
          <p:nvPr/>
        </p:nvSpPr>
        <p:spPr>
          <a:xfrm>
            <a:off x="9202653" y="4020953"/>
            <a:ext cx="807943" cy="400110"/>
          </a:xfrm>
          <a:prstGeom prst="rect">
            <a:avLst/>
          </a:prstGeom>
          <a:noFill/>
        </p:spPr>
        <p:txBody>
          <a:bodyPr wrap="square" rtlCol="0">
            <a:spAutoFit/>
          </a:bodyPr>
          <a:lstStyle/>
          <a:p>
            <a:pPr algn="l"/>
            <a:r>
              <a:rPr lang="cs-CZ" sz="2000" dirty="0">
                <a:solidFill>
                  <a:schemeClr val="bg1"/>
                </a:solidFill>
                <a:latin typeface="Calibri" panose="020F0502020204030204" pitchFamily="34" charset="0"/>
                <a:cs typeface="Calibri" panose="020F0502020204030204" pitchFamily="34" charset="0"/>
              </a:rPr>
              <a:t>2017</a:t>
            </a:r>
          </a:p>
        </p:txBody>
      </p:sp>
      <p:sp>
        <p:nvSpPr>
          <p:cNvPr id="45" name="TextovéPole 44">
            <a:extLst>
              <a:ext uri="{FF2B5EF4-FFF2-40B4-BE49-F238E27FC236}">
                <a16:creationId xmlns:a16="http://schemas.microsoft.com/office/drawing/2014/main" id="{28C5BAE8-DDDB-BA12-4F81-96DD340CA35A}"/>
              </a:ext>
            </a:extLst>
          </p:cNvPr>
          <p:cNvSpPr txBox="1"/>
          <p:nvPr/>
        </p:nvSpPr>
        <p:spPr>
          <a:xfrm>
            <a:off x="778081" y="2619859"/>
            <a:ext cx="1455174"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Virus </a:t>
            </a:r>
            <a:r>
              <a:rPr lang="cs-CZ" b="0" i="0" dirty="0" err="1">
                <a:solidFill>
                  <a:schemeClr val="bg1"/>
                </a:solidFill>
                <a:effectLst/>
                <a:latin typeface="PT Sans" panose="020B0503020203020204" pitchFamily="34" charset="-18"/>
              </a:rPr>
              <a:t>Vienna</a:t>
            </a:r>
            <a:endParaRPr lang="cs-CZ" dirty="0">
              <a:solidFill>
                <a:schemeClr val="bg1"/>
              </a:solidFill>
            </a:endParaRPr>
          </a:p>
        </p:txBody>
      </p:sp>
      <p:sp>
        <p:nvSpPr>
          <p:cNvPr id="47" name="TextovéPole 46">
            <a:extLst>
              <a:ext uri="{FF2B5EF4-FFF2-40B4-BE49-F238E27FC236}">
                <a16:creationId xmlns:a16="http://schemas.microsoft.com/office/drawing/2014/main" id="{3BFDF159-8ABA-AFE6-7129-B17850704D69}"/>
              </a:ext>
            </a:extLst>
          </p:cNvPr>
          <p:cNvSpPr txBox="1"/>
          <p:nvPr/>
        </p:nvSpPr>
        <p:spPr>
          <a:xfrm>
            <a:off x="3286935" y="2330964"/>
            <a:ext cx="1061883" cy="369332"/>
          </a:xfrm>
          <a:prstGeom prst="rect">
            <a:avLst/>
          </a:prstGeom>
          <a:noFill/>
        </p:spPr>
        <p:txBody>
          <a:bodyPr wrap="square">
            <a:spAutoFit/>
          </a:bodyPr>
          <a:lstStyle/>
          <a:p>
            <a:r>
              <a:rPr lang="cs-CZ" b="0" i="0" dirty="0" err="1">
                <a:solidFill>
                  <a:schemeClr val="bg1"/>
                </a:solidFill>
                <a:effectLst/>
                <a:latin typeface="PT Sans" panose="020B0503020203020204" pitchFamily="34" charset="-18"/>
              </a:rPr>
              <a:t>Concept</a:t>
            </a:r>
            <a:endParaRPr lang="cs-CZ" dirty="0">
              <a:solidFill>
                <a:schemeClr val="bg1"/>
              </a:solidFill>
            </a:endParaRPr>
          </a:p>
        </p:txBody>
      </p:sp>
      <p:cxnSp>
        <p:nvCxnSpPr>
          <p:cNvPr id="7" name="Přímá spojnice 6">
            <a:extLst>
              <a:ext uri="{FF2B5EF4-FFF2-40B4-BE49-F238E27FC236}">
                <a16:creationId xmlns:a16="http://schemas.microsoft.com/office/drawing/2014/main" id="{BADDD264-F8A9-5882-80D3-25478D26A3F4}"/>
              </a:ext>
            </a:extLst>
          </p:cNvPr>
          <p:cNvCxnSpPr/>
          <p:nvPr/>
        </p:nvCxnSpPr>
        <p:spPr>
          <a:xfrm>
            <a:off x="11088519" y="3182989"/>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a:extLst>
              <a:ext uri="{FF2B5EF4-FFF2-40B4-BE49-F238E27FC236}">
                <a16:creationId xmlns:a16="http://schemas.microsoft.com/office/drawing/2014/main" id="{E22477C6-B78C-5095-A72F-FB0F2F09D123}"/>
              </a:ext>
            </a:extLst>
          </p:cNvPr>
          <p:cNvSpPr txBox="1"/>
          <p:nvPr/>
        </p:nvSpPr>
        <p:spPr>
          <a:xfrm>
            <a:off x="10705133" y="4029709"/>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2021</a:t>
            </a:r>
          </a:p>
        </p:txBody>
      </p:sp>
      <p:sp>
        <p:nvSpPr>
          <p:cNvPr id="13" name="TextovéPole 12">
            <a:extLst>
              <a:ext uri="{FF2B5EF4-FFF2-40B4-BE49-F238E27FC236}">
                <a16:creationId xmlns:a16="http://schemas.microsoft.com/office/drawing/2014/main" id="{C166F112-21D2-E500-E37A-8DDFCFFD1AC3}"/>
              </a:ext>
            </a:extLst>
          </p:cNvPr>
          <p:cNvSpPr txBox="1"/>
          <p:nvPr/>
        </p:nvSpPr>
        <p:spPr>
          <a:xfrm>
            <a:off x="10630618" y="2789416"/>
            <a:ext cx="1177031" cy="400110"/>
          </a:xfrm>
          <a:prstGeom prst="rect">
            <a:avLst/>
          </a:prstGeom>
          <a:noFill/>
        </p:spPr>
        <p:txBody>
          <a:bodyPr wrap="square">
            <a:spAutoFit/>
          </a:bodyPr>
          <a:lstStyle/>
          <a:p>
            <a:r>
              <a:rPr lang="cs-CZ" sz="2000" dirty="0">
                <a:solidFill>
                  <a:schemeClr val="bg1"/>
                </a:solidFill>
                <a:latin typeface="Calibri" panose="020F0502020204030204" pitchFamily="34" charset="0"/>
                <a:cs typeface="Calibri" panose="020F0502020204030204" pitchFamily="34" charset="0"/>
              </a:rPr>
              <a:t>Hafnium</a:t>
            </a:r>
          </a:p>
        </p:txBody>
      </p:sp>
      <p:cxnSp>
        <p:nvCxnSpPr>
          <p:cNvPr id="14" name="Přímá spojnice 13">
            <a:extLst>
              <a:ext uri="{FF2B5EF4-FFF2-40B4-BE49-F238E27FC236}">
                <a16:creationId xmlns:a16="http://schemas.microsoft.com/office/drawing/2014/main" id="{42DEDBFC-00AC-9B33-53FD-CF3FF474FFF3}"/>
              </a:ext>
            </a:extLst>
          </p:cNvPr>
          <p:cNvCxnSpPr/>
          <p:nvPr/>
        </p:nvCxnSpPr>
        <p:spPr>
          <a:xfrm>
            <a:off x="9211245" y="3210212"/>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ovéPole 19">
            <a:extLst>
              <a:ext uri="{FF2B5EF4-FFF2-40B4-BE49-F238E27FC236}">
                <a16:creationId xmlns:a16="http://schemas.microsoft.com/office/drawing/2014/main" id="{5E7C2D27-779D-8B28-AE4F-77F1D641CC50}"/>
              </a:ext>
            </a:extLst>
          </p:cNvPr>
          <p:cNvSpPr txBox="1"/>
          <p:nvPr/>
        </p:nvSpPr>
        <p:spPr>
          <a:xfrm>
            <a:off x="8859225" y="3778608"/>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2016</a:t>
            </a:r>
          </a:p>
        </p:txBody>
      </p:sp>
      <p:sp>
        <p:nvSpPr>
          <p:cNvPr id="27" name="TextovéPole 26">
            <a:extLst>
              <a:ext uri="{FF2B5EF4-FFF2-40B4-BE49-F238E27FC236}">
                <a16:creationId xmlns:a16="http://schemas.microsoft.com/office/drawing/2014/main" id="{0428BB3F-E303-2866-0118-CD203B77B27D}"/>
              </a:ext>
            </a:extLst>
          </p:cNvPr>
          <p:cNvSpPr txBox="1"/>
          <p:nvPr/>
        </p:nvSpPr>
        <p:spPr>
          <a:xfrm>
            <a:off x="8780170" y="2807314"/>
            <a:ext cx="881584"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Petya</a:t>
            </a:r>
            <a:endParaRPr lang="cs-CZ" sz="2000" dirty="0">
              <a:solidFill>
                <a:schemeClr val="bg1"/>
              </a:solidFill>
              <a:latin typeface="Calibri" panose="020F0502020204030204" pitchFamily="34" charset="0"/>
              <a:cs typeface="Calibri" panose="020F0502020204030204" pitchFamily="34" charset="0"/>
            </a:endParaRPr>
          </a:p>
        </p:txBody>
      </p:sp>
      <p:cxnSp>
        <p:nvCxnSpPr>
          <p:cNvPr id="30" name="Přímá spojnice 29">
            <a:extLst>
              <a:ext uri="{FF2B5EF4-FFF2-40B4-BE49-F238E27FC236}">
                <a16:creationId xmlns:a16="http://schemas.microsoft.com/office/drawing/2014/main" id="{327744D7-A475-ACD7-42E7-82B49F1E8B32}"/>
              </a:ext>
            </a:extLst>
          </p:cNvPr>
          <p:cNvCxnSpPr/>
          <p:nvPr/>
        </p:nvCxnSpPr>
        <p:spPr>
          <a:xfrm>
            <a:off x="7948030" y="3192121"/>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ovéPole 30">
            <a:extLst>
              <a:ext uri="{FF2B5EF4-FFF2-40B4-BE49-F238E27FC236}">
                <a16:creationId xmlns:a16="http://schemas.microsoft.com/office/drawing/2014/main" id="{997D5CB3-7DE9-D070-18EA-1EBD822C76A4}"/>
              </a:ext>
            </a:extLst>
          </p:cNvPr>
          <p:cNvSpPr txBox="1"/>
          <p:nvPr/>
        </p:nvSpPr>
        <p:spPr>
          <a:xfrm>
            <a:off x="7699588" y="4031107"/>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2012</a:t>
            </a:r>
          </a:p>
        </p:txBody>
      </p:sp>
      <p:sp>
        <p:nvSpPr>
          <p:cNvPr id="34" name="TextovéPole 33">
            <a:extLst>
              <a:ext uri="{FF2B5EF4-FFF2-40B4-BE49-F238E27FC236}">
                <a16:creationId xmlns:a16="http://schemas.microsoft.com/office/drawing/2014/main" id="{635FFA82-3968-9AF8-F2A4-0200C69C6AB9}"/>
              </a:ext>
            </a:extLst>
          </p:cNvPr>
          <p:cNvSpPr txBox="1"/>
          <p:nvPr/>
        </p:nvSpPr>
        <p:spPr>
          <a:xfrm>
            <a:off x="7501760" y="2359658"/>
            <a:ext cx="1412229"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Shamoon</a:t>
            </a:r>
            <a:endParaRPr lang="cs-CZ" sz="2000" dirty="0">
              <a:solidFill>
                <a:schemeClr val="bg1"/>
              </a:solidFill>
              <a:latin typeface="Calibri" panose="020F0502020204030204" pitchFamily="34" charset="0"/>
              <a:cs typeface="Calibri" panose="020F0502020204030204" pitchFamily="34" charset="0"/>
            </a:endParaRPr>
          </a:p>
        </p:txBody>
      </p:sp>
      <p:cxnSp>
        <p:nvCxnSpPr>
          <p:cNvPr id="37" name="Přímá spojnice 36">
            <a:extLst>
              <a:ext uri="{FF2B5EF4-FFF2-40B4-BE49-F238E27FC236}">
                <a16:creationId xmlns:a16="http://schemas.microsoft.com/office/drawing/2014/main" id="{CB117E2A-EA41-DD11-9D0B-BA7C8A0964BD}"/>
              </a:ext>
            </a:extLst>
          </p:cNvPr>
          <p:cNvCxnSpPr/>
          <p:nvPr/>
        </p:nvCxnSpPr>
        <p:spPr>
          <a:xfrm>
            <a:off x="2481980" y="3210212"/>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ovéPole 40">
            <a:extLst>
              <a:ext uri="{FF2B5EF4-FFF2-40B4-BE49-F238E27FC236}">
                <a16:creationId xmlns:a16="http://schemas.microsoft.com/office/drawing/2014/main" id="{05CE58B2-267C-98F1-8F7E-4A9498FAA209}"/>
              </a:ext>
            </a:extLst>
          </p:cNvPr>
          <p:cNvSpPr txBox="1"/>
          <p:nvPr/>
        </p:nvSpPr>
        <p:spPr>
          <a:xfrm>
            <a:off x="2131679" y="4026977"/>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1992</a:t>
            </a:r>
          </a:p>
        </p:txBody>
      </p:sp>
      <p:sp>
        <p:nvSpPr>
          <p:cNvPr id="44" name="TextovéPole 43">
            <a:extLst>
              <a:ext uri="{FF2B5EF4-FFF2-40B4-BE49-F238E27FC236}">
                <a16:creationId xmlns:a16="http://schemas.microsoft.com/office/drawing/2014/main" id="{993A2C44-5FBC-4EA4-7585-457B0B41ECF9}"/>
              </a:ext>
            </a:extLst>
          </p:cNvPr>
          <p:cNvSpPr txBox="1"/>
          <p:nvPr/>
        </p:nvSpPr>
        <p:spPr>
          <a:xfrm>
            <a:off x="1713739" y="2789416"/>
            <a:ext cx="1625463" cy="400110"/>
          </a:xfrm>
          <a:prstGeom prst="rect">
            <a:avLst/>
          </a:prstGeom>
          <a:noFill/>
        </p:spPr>
        <p:txBody>
          <a:bodyPr wrap="square">
            <a:spAutoFit/>
          </a:bodyPr>
          <a:lstStyle/>
          <a:p>
            <a:pPr algn="l"/>
            <a:r>
              <a:rPr lang="cs-CZ" sz="2000" dirty="0">
                <a:solidFill>
                  <a:schemeClr val="bg1"/>
                </a:solidFill>
                <a:latin typeface="Calibri" panose="020F0502020204030204" pitchFamily="34" charset="0"/>
                <a:cs typeface="Calibri" panose="020F0502020204030204" pitchFamily="34" charset="0"/>
              </a:rPr>
              <a:t>Michelangelo</a:t>
            </a:r>
          </a:p>
        </p:txBody>
      </p:sp>
      <p:cxnSp>
        <p:nvCxnSpPr>
          <p:cNvPr id="46" name="Přímá spojnice 45">
            <a:extLst>
              <a:ext uri="{FF2B5EF4-FFF2-40B4-BE49-F238E27FC236}">
                <a16:creationId xmlns:a16="http://schemas.microsoft.com/office/drawing/2014/main" id="{7AE3668D-569D-0EA2-5BE5-4659D18372FD}"/>
              </a:ext>
            </a:extLst>
          </p:cNvPr>
          <p:cNvCxnSpPr/>
          <p:nvPr/>
        </p:nvCxnSpPr>
        <p:spPr>
          <a:xfrm>
            <a:off x="4710307" y="3182989"/>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ovéPole 47">
            <a:extLst>
              <a:ext uri="{FF2B5EF4-FFF2-40B4-BE49-F238E27FC236}">
                <a16:creationId xmlns:a16="http://schemas.microsoft.com/office/drawing/2014/main" id="{D1405A90-B07D-16FD-F7C9-D6810A0C3118}"/>
              </a:ext>
            </a:extLst>
          </p:cNvPr>
          <p:cNvSpPr txBox="1"/>
          <p:nvPr/>
        </p:nvSpPr>
        <p:spPr>
          <a:xfrm>
            <a:off x="4347338" y="4029709"/>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1999</a:t>
            </a:r>
          </a:p>
        </p:txBody>
      </p:sp>
      <p:sp>
        <p:nvSpPr>
          <p:cNvPr id="50" name="TextovéPole 49">
            <a:extLst>
              <a:ext uri="{FF2B5EF4-FFF2-40B4-BE49-F238E27FC236}">
                <a16:creationId xmlns:a16="http://schemas.microsoft.com/office/drawing/2014/main" id="{935979E4-6556-2BD7-D067-C1374B4B7154}"/>
              </a:ext>
            </a:extLst>
          </p:cNvPr>
          <p:cNvSpPr txBox="1"/>
          <p:nvPr/>
        </p:nvSpPr>
        <p:spPr>
          <a:xfrm>
            <a:off x="4213398" y="2636007"/>
            <a:ext cx="1015796"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Melissa</a:t>
            </a:r>
            <a:endParaRPr lang="cs-CZ" dirty="0">
              <a:solidFill>
                <a:schemeClr val="bg1"/>
              </a:solidFill>
            </a:endParaRPr>
          </a:p>
        </p:txBody>
      </p:sp>
      <p:cxnSp>
        <p:nvCxnSpPr>
          <p:cNvPr id="3" name="Přímá spojnice 2">
            <a:extLst>
              <a:ext uri="{FF2B5EF4-FFF2-40B4-BE49-F238E27FC236}">
                <a16:creationId xmlns:a16="http://schemas.microsoft.com/office/drawing/2014/main" id="{9B443B9F-8192-3209-33FF-E634EEC36F6F}"/>
              </a:ext>
            </a:extLst>
          </p:cNvPr>
          <p:cNvCxnSpPr>
            <a:cxnSpLocks/>
          </p:cNvCxnSpPr>
          <p:nvPr/>
        </p:nvCxnSpPr>
        <p:spPr>
          <a:xfrm>
            <a:off x="4935012" y="3479404"/>
            <a:ext cx="2669175"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Přímá spojnice 48">
            <a:extLst>
              <a:ext uri="{FF2B5EF4-FFF2-40B4-BE49-F238E27FC236}">
                <a16:creationId xmlns:a16="http://schemas.microsoft.com/office/drawing/2014/main" id="{9801DEB9-C2F7-8624-18B5-A03C2E15ACE7}"/>
              </a:ext>
            </a:extLst>
          </p:cNvPr>
          <p:cNvCxnSpPr>
            <a:cxnSpLocks/>
          </p:cNvCxnSpPr>
          <p:nvPr/>
        </p:nvCxnSpPr>
        <p:spPr>
          <a:xfrm>
            <a:off x="7601728" y="3479404"/>
            <a:ext cx="3944953"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ovéPole 53">
            <a:extLst>
              <a:ext uri="{FF2B5EF4-FFF2-40B4-BE49-F238E27FC236}">
                <a16:creationId xmlns:a16="http://schemas.microsoft.com/office/drawing/2014/main" id="{98AE7438-D8A7-EC5E-9E5F-FC1E76F98F98}"/>
              </a:ext>
            </a:extLst>
          </p:cNvPr>
          <p:cNvSpPr txBox="1"/>
          <p:nvPr/>
        </p:nvSpPr>
        <p:spPr>
          <a:xfrm>
            <a:off x="2316681" y="637122"/>
            <a:ext cx="7558637" cy="830997"/>
          </a:xfrm>
          <a:prstGeom prst="rect">
            <a:avLst/>
          </a:prstGeom>
          <a:noFill/>
        </p:spPr>
        <p:txBody>
          <a:bodyPr wrap="square">
            <a:spAutoFit/>
          </a:bodyPr>
          <a:lstStyle/>
          <a:p>
            <a:r>
              <a:rPr lang="cs-CZ" sz="4800" dirty="0">
                <a:solidFill>
                  <a:schemeClr val="bg1"/>
                </a:solidFill>
              </a:rPr>
              <a:t>Vývoj kybernetických útoků</a:t>
            </a:r>
          </a:p>
        </p:txBody>
      </p:sp>
      <p:cxnSp>
        <p:nvCxnSpPr>
          <p:cNvPr id="24" name="Přímá spojnice 23">
            <a:extLst>
              <a:ext uri="{FF2B5EF4-FFF2-40B4-BE49-F238E27FC236}">
                <a16:creationId xmlns:a16="http://schemas.microsoft.com/office/drawing/2014/main" id="{AEE2D08F-505A-223F-1EB5-A882B09F3FAF}"/>
              </a:ext>
            </a:extLst>
          </p:cNvPr>
          <p:cNvCxnSpPr/>
          <p:nvPr/>
        </p:nvCxnSpPr>
        <p:spPr>
          <a:xfrm>
            <a:off x="7243991" y="3196600"/>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ovéPole 50">
            <a:extLst>
              <a:ext uri="{FF2B5EF4-FFF2-40B4-BE49-F238E27FC236}">
                <a16:creationId xmlns:a16="http://schemas.microsoft.com/office/drawing/2014/main" id="{640961D8-EC76-412F-B5EA-AF99CF84D6E0}"/>
              </a:ext>
            </a:extLst>
          </p:cNvPr>
          <p:cNvSpPr txBox="1"/>
          <p:nvPr/>
        </p:nvSpPr>
        <p:spPr>
          <a:xfrm>
            <a:off x="6900562" y="4020953"/>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2008</a:t>
            </a:r>
          </a:p>
        </p:txBody>
      </p:sp>
      <p:sp>
        <p:nvSpPr>
          <p:cNvPr id="52" name="TextovéPole 51">
            <a:extLst>
              <a:ext uri="{FF2B5EF4-FFF2-40B4-BE49-F238E27FC236}">
                <a16:creationId xmlns:a16="http://schemas.microsoft.com/office/drawing/2014/main" id="{AD30A653-2A82-9D1B-5B24-DD2E2130BF6C}"/>
              </a:ext>
            </a:extLst>
          </p:cNvPr>
          <p:cNvSpPr txBox="1"/>
          <p:nvPr/>
        </p:nvSpPr>
        <p:spPr>
          <a:xfrm>
            <a:off x="6657221" y="2809378"/>
            <a:ext cx="1154085"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Conficker</a:t>
            </a:r>
            <a:endParaRPr lang="cs-CZ" sz="2000" dirty="0">
              <a:solidFill>
                <a:schemeClr val="bg1"/>
              </a:solidFill>
              <a:latin typeface="Calibri" panose="020F0502020204030204" pitchFamily="34" charset="0"/>
              <a:cs typeface="Calibri" panose="020F0502020204030204" pitchFamily="34" charset="0"/>
            </a:endParaRPr>
          </a:p>
        </p:txBody>
      </p:sp>
      <p:cxnSp>
        <p:nvCxnSpPr>
          <p:cNvPr id="53" name="Přímá spojnice 52">
            <a:extLst>
              <a:ext uri="{FF2B5EF4-FFF2-40B4-BE49-F238E27FC236}">
                <a16:creationId xmlns:a16="http://schemas.microsoft.com/office/drawing/2014/main" id="{FC8C4E8C-6AFC-9286-26CB-44A04CB41A24}"/>
              </a:ext>
            </a:extLst>
          </p:cNvPr>
          <p:cNvCxnSpPr/>
          <p:nvPr/>
        </p:nvCxnSpPr>
        <p:spPr>
          <a:xfrm>
            <a:off x="6095999" y="3189526"/>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ovéPole 54">
            <a:extLst>
              <a:ext uri="{FF2B5EF4-FFF2-40B4-BE49-F238E27FC236}">
                <a16:creationId xmlns:a16="http://schemas.microsoft.com/office/drawing/2014/main" id="{AD5B597B-A1DD-BAFC-C335-083E853E4A4F}"/>
              </a:ext>
            </a:extLst>
          </p:cNvPr>
          <p:cNvSpPr txBox="1"/>
          <p:nvPr/>
        </p:nvSpPr>
        <p:spPr>
          <a:xfrm>
            <a:off x="5735032" y="3758017"/>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2004</a:t>
            </a:r>
          </a:p>
        </p:txBody>
      </p:sp>
      <p:cxnSp>
        <p:nvCxnSpPr>
          <p:cNvPr id="57" name="Přímá spojnice 56">
            <a:extLst>
              <a:ext uri="{FF2B5EF4-FFF2-40B4-BE49-F238E27FC236}">
                <a16:creationId xmlns:a16="http://schemas.microsoft.com/office/drawing/2014/main" id="{5F362A68-D2FB-048E-7C7D-39F86018A7D1}"/>
              </a:ext>
            </a:extLst>
          </p:cNvPr>
          <p:cNvCxnSpPr/>
          <p:nvPr/>
        </p:nvCxnSpPr>
        <p:spPr>
          <a:xfrm>
            <a:off x="6362699" y="3196600"/>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ovéPole 57">
            <a:extLst>
              <a:ext uri="{FF2B5EF4-FFF2-40B4-BE49-F238E27FC236}">
                <a16:creationId xmlns:a16="http://schemas.microsoft.com/office/drawing/2014/main" id="{8D1BE793-CDD8-49CE-B2D7-543312007554}"/>
              </a:ext>
            </a:extLst>
          </p:cNvPr>
          <p:cNvSpPr txBox="1"/>
          <p:nvPr/>
        </p:nvSpPr>
        <p:spPr>
          <a:xfrm>
            <a:off x="6070734" y="4042311"/>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2005</a:t>
            </a:r>
          </a:p>
        </p:txBody>
      </p:sp>
      <p:sp>
        <p:nvSpPr>
          <p:cNvPr id="60" name="TextovéPole 59">
            <a:extLst>
              <a:ext uri="{FF2B5EF4-FFF2-40B4-BE49-F238E27FC236}">
                <a16:creationId xmlns:a16="http://schemas.microsoft.com/office/drawing/2014/main" id="{DC95266B-7DA9-16E4-0AEB-4001E970FFA0}"/>
              </a:ext>
            </a:extLst>
          </p:cNvPr>
          <p:cNvSpPr txBox="1"/>
          <p:nvPr/>
        </p:nvSpPr>
        <p:spPr>
          <a:xfrm>
            <a:off x="5967071" y="2580022"/>
            <a:ext cx="794585"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Zotob</a:t>
            </a:r>
            <a:endParaRPr lang="cs-CZ" sz="2000" dirty="0">
              <a:solidFill>
                <a:schemeClr val="bg1"/>
              </a:solidFill>
              <a:latin typeface="Calibri" panose="020F0502020204030204" pitchFamily="34" charset="0"/>
              <a:cs typeface="Calibri" panose="020F0502020204030204" pitchFamily="34" charset="0"/>
            </a:endParaRPr>
          </a:p>
        </p:txBody>
      </p:sp>
      <p:sp>
        <p:nvSpPr>
          <p:cNvPr id="61" name="TextovéPole 60">
            <a:extLst>
              <a:ext uri="{FF2B5EF4-FFF2-40B4-BE49-F238E27FC236}">
                <a16:creationId xmlns:a16="http://schemas.microsoft.com/office/drawing/2014/main" id="{4255A006-7873-1AC0-740E-D7FD1F81A7A6}"/>
              </a:ext>
            </a:extLst>
          </p:cNvPr>
          <p:cNvSpPr txBox="1"/>
          <p:nvPr/>
        </p:nvSpPr>
        <p:spPr>
          <a:xfrm>
            <a:off x="5561301" y="2805284"/>
            <a:ext cx="1154085"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Mydoom</a:t>
            </a:r>
            <a:endParaRPr lang="cs-CZ"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8651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pic>
        <p:nvPicPr>
          <p:cNvPr id="6148" name="Picture 4" descr="What is Binary Coding? What Does it Mean in Computing?">
            <a:extLst>
              <a:ext uri="{FF2B5EF4-FFF2-40B4-BE49-F238E27FC236}">
                <a16:creationId xmlns:a16="http://schemas.microsoft.com/office/drawing/2014/main" id="{34C2AA4A-5812-1130-7373-CA7AB7FB07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8" y="-18278"/>
            <a:ext cx="12208537" cy="687627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6">
            <a:extLst>
              <a:ext uri="{FF2B5EF4-FFF2-40B4-BE49-F238E27FC236}">
                <a16:creationId xmlns:a16="http://schemas.microsoft.com/office/drawing/2014/main" id="{F3792F7B-B482-627D-A70B-26F56CA26A11}"/>
              </a:ext>
            </a:extLst>
          </p:cNvPr>
          <p:cNvSpPr/>
          <p:nvPr/>
        </p:nvSpPr>
        <p:spPr>
          <a:xfrm>
            <a:off x="16273" y="0"/>
            <a:ext cx="12397683" cy="6858000"/>
          </a:xfrm>
          <a:prstGeom prst="rect">
            <a:avLst/>
          </a:prstGeom>
          <a:solidFill>
            <a:srgbClr val="005AD7">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cxnSp>
        <p:nvCxnSpPr>
          <p:cNvPr id="5" name="Přímá spojnice 4">
            <a:extLst>
              <a:ext uri="{FF2B5EF4-FFF2-40B4-BE49-F238E27FC236}">
                <a16:creationId xmlns:a16="http://schemas.microsoft.com/office/drawing/2014/main" id="{7292C002-6D28-357B-5556-C4F2E14C092D}"/>
              </a:ext>
            </a:extLst>
          </p:cNvPr>
          <p:cNvCxnSpPr>
            <a:cxnSpLocks/>
          </p:cNvCxnSpPr>
          <p:nvPr/>
        </p:nvCxnSpPr>
        <p:spPr>
          <a:xfrm>
            <a:off x="1071583" y="2664592"/>
            <a:ext cx="3868842"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4482D7BA-3158-539D-236F-E67D6523CD38}"/>
              </a:ext>
            </a:extLst>
          </p:cNvPr>
          <p:cNvCxnSpPr/>
          <p:nvPr/>
        </p:nvCxnSpPr>
        <p:spPr>
          <a:xfrm>
            <a:off x="1071583" y="2391214"/>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Přímá spojnice 9">
            <a:extLst>
              <a:ext uri="{FF2B5EF4-FFF2-40B4-BE49-F238E27FC236}">
                <a16:creationId xmlns:a16="http://schemas.microsoft.com/office/drawing/2014/main" id="{2CEF7938-743D-A73A-31BC-3839C4666465}"/>
              </a:ext>
            </a:extLst>
          </p:cNvPr>
          <p:cNvCxnSpPr/>
          <p:nvPr/>
        </p:nvCxnSpPr>
        <p:spPr>
          <a:xfrm>
            <a:off x="11518205" y="2368177"/>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38860D86-1D26-DBFB-EDE9-FF5935899245}"/>
              </a:ext>
            </a:extLst>
          </p:cNvPr>
          <p:cNvSpPr txBox="1"/>
          <p:nvPr/>
        </p:nvSpPr>
        <p:spPr>
          <a:xfrm>
            <a:off x="719563" y="2956822"/>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1986</a:t>
            </a:r>
          </a:p>
        </p:txBody>
      </p:sp>
      <p:sp>
        <p:nvSpPr>
          <p:cNvPr id="12" name="TextovéPole 11">
            <a:extLst>
              <a:ext uri="{FF2B5EF4-FFF2-40B4-BE49-F238E27FC236}">
                <a16:creationId xmlns:a16="http://schemas.microsoft.com/office/drawing/2014/main" id="{89CA0429-4B09-369B-175A-A8FDEFD64597}"/>
              </a:ext>
            </a:extLst>
          </p:cNvPr>
          <p:cNvSpPr txBox="1"/>
          <p:nvPr/>
        </p:nvSpPr>
        <p:spPr>
          <a:xfrm>
            <a:off x="11173888" y="2956822"/>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2024</a:t>
            </a:r>
          </a:p>
        </p:txBody>
      </p:sp>
      <p:sp>
        <p:nvSpPr>
          <p:cNvPr id="15" name="TextovéPole 14">
            <a:extLst>
              <a:ext uri="{FF2B5EF4-FFF2-40B4-BE49-F238E27FC236}">
                <a16:creationId xmlns:a16="http://schemas.microsoft.com/office/drawing/2014/main" id="{3288E8DD-73A6-BC6E-890E-80DFA8E86528}"/>
              </a:ext>
            </a:extLst>
          </p:cNvPr>
          <p:cNvSpPr txBox="1"/>
          <p:nvPr/>
        </p:nvSpPr>
        <p:spPr>
          <a:xfrm>
            <a:off x="483585" y="1998845"/>
            <a:ext cx="1345676"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Virus Brain</a:t>
            </a:r>
            <a:endParaRPr lang="cs-CZ" dirty="0">
              <a:solidFill>
                <a:schemeClr val="bg1"/>
              </a:solidFill>
            </a:endParaRPr>
          </a:p>
        </p:txBody>
      </p:sp>
      <p:cxnSp>
        <p:nvCxnSpPr>
          <p:cNvPr id="4" name="Přímá spojnice 3">
            <a:extLst>
              <a:ext uri="{FF2B5EF4-FFF2-40B4-BE49-F238E27FC236}">
                <a16:creationId xmlns:a16="http://schemas.microsoft.com/office/drawing/2014/main" id="{67A99B07-C683-9267-BB52-133E564B0C57}"/>
              </a:ext>
            </a:extLst>
          </p:cNvPr>
          <p:cNvCxnSpPr/>
          <p:nvPr/>
        </p:nvCxnSpPr>
        <p:spPr>
          <a:xfrm>
            <a:off x="3672063" y="2368177"/>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ovéPole 5">
            <a:extLst>
              <a:ext uri="{FF2B5EF4-FFF2-40B4-BE49-F238E27FC236}">
                <a16:creationId xmlns:a16="http://schemas.microsoft.com/office/drawing/2014/main" id="{66376B80-51A6-1C25-0A20-44B8B946E7D6}"/>
              </a:ext>
            </a:extLst>
          </p:cNvPr>
          <p:cNvSpPr txBox="1"/>
          <p:nvPr/>
        </p:nvSpPr>
        <p:spPr>
          <a:xfrm>
            <a:off x="3335567" y="3212165"/>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1995</a:t>
            </a:r>
          </a:p>
        </p:txBody>
      </p:sp>
      <p:cxnSp>
        <p:nvCxnSpPr>
          <p:cNvPr id="16" name="Přímá spojnice 15">
            <a:extLst>
              <a:ext uri="{FF2B5EF4-FFF2-40B4-BE49-F238E27FC236}">
                <a16:creationId xmlns:a16="http://schemas.microsoft.com/office/drawing/2014/main" id="{881F5D11-DBFD-9711-E18E-29F5D9210410}"/>
              </a:ext>
            </a:extLst>
          </p:cNvPr>
          <p:cNvCxnSpPr/>
          <p:nvPr/>
        </p:nvCxnSpPr>
        <p:spPr>
          <a:xfrm>
            <a:off x="1427453" y="2391214"/>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ovéPole 16">
            <a:extLst>
              <a:ext uri="{FF2B5EF4-FFF2-40B4-BE49-F238E27FC236}">
                <a16:creationId xmlns:a16="http://schemas.microsoft.com/office/drawing/2014/main" id="{8A40DB55-AD1A-88B1-8D6B-C8F858C0AA13}"/>
              </a:ext>
            </a:extLst>
          </p:cNvPr>
          <p:cNvSpPr txBox="1"/>
          <p:nvPr/>
        </p:nvSpPr>
        <p:spPr>
          <a:xfrm>
            <a:off x="1071582" y="3215305"/>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1987</a:t>
            </a:r>
          </a:p>
        </p:txBody>
      </p:sp>
      <p:cxnSp>
        <p:nvCxnSpPr>
          <p:cNvPr id="18" name="Přímá spojnice 17">
            <a:extLst>
              <a:ext uri="{FF2B5EF4-FFF2-40B4-BE49-F238E27FC236}">
                <a16:creationId xmlns:a16="http://schemas.microsoft.com/office/drawing/2014/main" id="{86B09ABB-191B-514E-7611-6C9E991CB73C}"/>
              </a:ext>
            </a:extLst>
          </p:cNvPr>
          <p:cNvCxnSpPr/>
          <p:nvPr/>
        </p:nvCxnSpPr>
        <p:spPr>
          <a:xfrm>
            <a:off x="2105879" y="2391214"/>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ovéPole 18">
            <a:extLst>
              <a:ext uri="{FF2B5EF4-FFF2-40B4-BE49-F238E27FC236}">
                <a16:creationId xmlns:a16="http://schemas.microsoft.com/office/drawing/2014/main" id="{D7B17FFD-29B7-7ACC-5A64-05247A911D3D}"/>
              </a:ext>
            </a:extLst>
          </p:cNvPr>
          <p:cNvSpPr txBox="1"/>
          <p:nvPr/>
        </p:nvSpPr>
        <p:spPr>
          <a:xfrm>
            <a:off x="1768888" y="2939949"/>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1990</a:t>
            </a:r>
          </a:p>
        </p:txBody>
      </p:sp>
      <p:sp>
        <p:nvSpPr>
          <p:cNvPr id="21" name="TextovéPole 20">
            <a:extLst>
              <a:ext uri="{FF2B5EF4-FFF2-40B4-BE49-F238E27FC236}">
                <a16:creationId xmlns:a16="http://schemas.microsoft.com/office/drawing/2014/main" id="{D6714246-500C-C950-9CA8-E56B64CB79FF}"/>
              </a:ext>
            </a:extLst>
          </p:cNvPr>
          <p:cNvSpPr txBox="1"/>
          <p:nvPr/>
        </p:nvSpPr>
        <p:spPr>
          <a:xfrm>
            <a:off x="1573146" y="1584643"/>
            <a:ext cx="1376516"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Trojan AIDS</a:t>
            </a:r>
            <a:endParaRPr lang="cs-CZ" dirty="0">
              <a:solidFill>
                <a:schemeClr val="bg1"/>
              </a:solidFill>
            </a:endParaRPr>
          </a:p>
        </p:txBody>
      </p:sp>
      <p:cxnSp>
        <p:nvCxnSpPr>
          <p:cNvPr id="22" name="Přímá spojnice 21">
            <a:extLst>
              <a:ext uri="{FF2B5EF4-FFF2-40B4-BE49-F238E27FC236}">
                <a16:creationId xmlns:a16="http://schemas.microsoft.com/office/drawing/2014/main" id="{50E146F9-19F8-97FD-92E9-FA57BD20485E}"/>
              </a:ext>
            </a:extLst>
          </p:cNvPr>
          <p:cNvCxnSpPr/>
          <p:nvPr/>
        </p:nvCxnSpPr>
        <p:spPr>
          <a:xfrm>
            <a:off x="3320043" y="2377309"/>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ovéPole 22">
            <a:extLst>
              <a:ext uri="{FF2B5EF4-FFF2-40B4-BE49-F238E27FC236}">
                <a16:creationId xmlns:a16="http://schemas.microsoft.com/office/drawing/2014/main" id="{90394B67-7126-B127-6BC4-C39B54BE0264}"/>
              </a:ext>
            </a:extLst>
          </p:cNvPr>
          <p:cNvSpPr txBox="1"/>
          <p:nvPr/>
        </p:nvSpPr>
        <p:spPr>
          <a:xfrm>
            <a:off x="2964172" y="2961008"/>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1994</a:t>
            </a:r>
          </a:p>
        </p:txBody>
      </p:sp>
      <p:sp>
        <p:nvSpPr>
          <p:cNvPr id="25" name="TextovéPole 24">
            <a:extLst>
              <a:ext uri="{FF2B5EF4-FFF2-40B4-BE49-F238E27FC236}">
                <a16:creationId xmlns:a16="http://schemas.microsoft.com/office/drawing/2014/main" id="{C467330C-5EB5-414C-668A-C157A5C1221C}"/>
              </a:ext>
            </a:extLst>
          </p:cNvPr>
          <p:cNvSpPr txBox="1"/>
          <p:nvPr/>
        </p:nvSpPr>
        <p:spPr>
          <a:xfrm>
            <a:off x="2815676" y="1782921"/>
            <a:ext cx="1061883" cy="369332"/>
          </a:xfrm>
          <a:prstGeom prst="rect">
            <a:avLst/>
          </a:prstGeom>
          <a:noFill/>
        </p:spPr>
        <p:txBody>
          <a:bodyPr wrap="square">
            <a:spAutoFit/>
          </a:bodyPr>
          <a:lstStyle/>
          <a:p>
            <a:r>
              <a:rPr lang="cs-CZ" b="0" i="0" dirty="0" err="1">
                <a:solidFill>
                  <a:schemeClr val="bg1"/>
                </a:solidFill>
                <a:effectLst/>
                <a:latin typeface="PT Sans" panose="020B0503020203020204" pitchFamily="34" charset="-18"/>
              </a:rPr>
              <a:t>One</a:t>
            </a:r>
            <a:r>
              <a:rPr lang="cs-CZ" b="0" i="0" dirty="0">
                <a:solidFill>
                  <a:schemeClr val="bg1"/>
                </a:solidFill>
                <a:effectLst/>
                <a:latin typeface="PT Sans" panose="020B0503020203020204" pitchFamily="34" charset="-18"/>
              </a:rPr>
              <a:t> </a:t>
            </a:r>
            <a:r>
              <a:rPr lang="cs-CZ" b="0" i="0" dirty="0" err="1">
                <a:solidFill>
                  <a:schemeClr val="bg1"/>
                </a:solidFill>
                <a:effectLst/>
                <a:latin typeface="PT Sans" panose="020B0503020203020204" pitchFamily="34" charset="-18"/>
              </a:rPr>
              <a:t>Half</a:t>
            </a:r>
            <a:endParaRPr lang="cs-CZ" dirty="0">
              <a:solidFill>
                <a:schemeClr val="bg1"/>
              </a:solidFill>
            </a:endParaRPr>
          </a:p>
        </p:txBody>
      </p:sp>
      <p:cxnSp>
        <p:nvCxnSpPr>
          <p:cNvPr id="26" name="Přímá spojnice 25">
            <a:extLst>
              <a:ext uri="{FF2B5EF4-FFF2-40B4-BE49-F238E27FC236}">
                <a16:creationId xmlns:a16="http://schemas.microsoft.com/office/drawing/2014/main" id="{83E40018-33A2-C4C4-064A-1F4A032A9CD7}"/>
              </a:ext>
            </a:extLst>
          </p:cNvPr>
          <p:cNvCxnSpPr/>
          <p:nvPr/>
        </p:nvCxnSpPr>
        <p:spPr>
          <a:xfrm>
            <a:off x="4429147" y="2368177"/>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ovéPole 27">
            <a:extLst>
              <a:ext uri="{FF2B5EF4-FFF2-40B4-BE49-F238E27FC236}">
                <a16:creationId xmlns:a16="http://schemas.microsoft.com/office/drawing/2014/main" id="{9B553B05-73A1-B595-3199-22FBC9C74041}"/>
              </a:ext>
            </a:extLst>
          </p:cNvPr>
          <p:cNvSpPr txBox="1"/>
          <p:nvPr/>
        </p:nvSpPr>
        <p:spPr>
          <a:xfrm>
            <a:off x="3945691" y="2016936"/>
            <a:ext cx="1177031" cy="369332"/>
          </a:xfrm>
          <a:prstGeom prst="rect">
            <a:avLst/>
          </a:prstGeom>
          <a:noFill/>
        </p:spPr>
        <p:txBody>
          <a:bodyPr wrap="square">
            <a:spAutoFit/>
          </a:bodyPr>
          <a:lstStyle/>
          <a:p>
            <a:r>
              <a:rPr lang="cs-CZ" b="0" i="0" dirty="0" err="1">
                <a:solidFill>
                  <a:schemeClr val="bg1"/>
                </a:solidFill>
                <a:effectLst/>
                <a:latin typeface="PT Sans" panose="020B0503020203020204" pitchFamily="34" charset="-18"/>
              </a:rPr>
              <a:t>Chernobyl</a:t>
            </a:r>
            <a:endParaRPr lang="cs-CZ" dirty="0">
              <a:solidFill>
                <a:schemeClr val="bg1"/>
              </a:solidFill>
            </a:endParaRPr>
          </a:p>
        </p:txBody>
      </p:sp>
      <p:sp>
        <p:nvSpPr>
          <p:cNvPr id="29" name="TextovéPole 28">
            <a:extLst>
              <a:ext uri="{FF2B5EF4-FFF2-40B4-BE49-F238E27FC236}">
                <a16:creationId xmlns:a16="http://schemas.microsoft.com/office/drawing/2014/main" id="{B07756ED-C091-4101-CF1D-028DB1AD670E}"/>
              </a:ext>
            </a:extLst>
          </p:cNvPr>
          <p:cNvSpPr txBox="1"/>
          <p:nvPr/>
        </p:nvSpPr>
        <p:spPr>
          <a:xfrm>
            <a:off x="4077127" y="2951876"/>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1998</a:t>
            </a:r>
          </a:p>
        </p:txBody>
      </p:sp>
      <p:cxnSp>
        <p:nvCxnSpPr>
          <p:cNvPr id="32" name="Přímá spojnice 31">
            <a:extLst>
              <a:ext uri="{FF2B5EF4-FFF2-40B4-BE49-F238E27FC236}">
                <a16:creationId xmlns:a16="http://schemas.microsoft.com/office/drawing/2014/main" id="{3C39BDFC-4260-DC84-DEED-86BA6365F51A}"/>
              </a:ext>
            </a:extLst>
          </p:cNvPr>
          <p:cNvCxnSpPr/>
          <p:nvPr/>
        </p:nvCxnSpPr>
        <p:spPr>
          <a:xfrm>
            <a:off x="4940425" y="2377309"/>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ovéPole 32">
            <a:extLst>
              <a:ext uri="{FF2B5EF4-FFF2-40B4-BE49-F238E27FC236}">
                <a16:creationId xmlns:a16="http://schemas.microsoft.com/office/drawing/2014/main" id="{2FD1C5D6-35DE-030B-C625-B4138CCA4FC2}"/>
              </a:ext>
            </a:extLst>
          </p:cNvPr>
          <p:cNvSpPr txBox="1"/>
          <p:nvPr/>
        </p:nvSpPr>
        <p:spPr>
          <a:xfrm>
            <a:off x="4711217" y="2939949"/>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2000</a:t>
            </a:r>
          </a:p>
        </p:txBody>
      </p:sp>
      <p:sp>
        <p:nvSpPr>
          <p:cNvPr id="35" name="TextovéPole 34">
            <a:extLst>
              <a:ext uri="{FF2B5EF4-FFF2-40B4-BE49-F238E27FC236}">
                <a16:creationId xmlns:a16="http://schemas.microsoft.com/office/drawing/2014/main" id="{B3A16B20-AFF5-48D9-A5B0-9144A067B3C6}"/>
              </a:ext>
            </a:extLst>
          </p:cNvPr>
          <p:cNvSpPr txBox="1"/>
          <p:nvPr/>
        </p:nvSpPr>
        <p:spPr>
          <a:xfrm>
            <a:off x="4598419" y="1548160"/>
            <a:ext cx="1209114"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I Love </a:t>
            </a:r>
            <a:r>
              <a:rPr lang="cs-CZ" b="0" i="0" dirty="0" err="1">
                <a:solidFill>
                  <a:schemeClr val="bg1"/>
                </a:solidFill>
                <a:effectLst/>
                <a:latin typeface="PT Sans" panose="020B0503020203020204" pitchFamily="34" charset="-18"/>
              </a:rPr>
              <a:t>You</a:t>
            </a:r>
            <a:endParaRPr lang="cs-CZ" dirty="0">
              <a:solidFill>
                <a:schemeClr val="bg1"/>
              </a:solidFill>
            </a:endParaRPr>
          </a:p>
        </p:txBody>
      </p:sp>
      <p:cxnSp>
        <p:nvCxnSpPr>
          <p:cNvPr id="36" name="Přímá spojnice 35">
            <a:extLst>
              <a:ext uri="{FF2B5EF4-FFF2-40B4-BE49-F238E27FC236}">
                <a16:creationId xmlns:a16="http://schemas.microsoft.com/office/drawing/2014/main" id="{A3DC288C-44A7-B13D-D16E-BD4DF18B194C}"/>
              </a:ext>
            </a:extLst>
          </p:cNvPr>
          <p:cNvCxnSpPr/>
          <p:nvPr/>
        </p:nvCxnSpPr>
        <p:spPr>
          <a:xfrm>
            <a:off x="7595134" y="2386268"/>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ovéPole 38">
            <a:extLst>
              <a:ext uri="{FF2B5EF4-FFF2-40B4-BE49-F238E27FC236}">
                <a16:creationId xmlns:a16="http://schemas.microsoft.com/office/drawing/2014/main" id="{9AAF6632-B0E7-75E4-E70C-447CB0444F0E}"/>
              </a:ext>
            </a:extLst>
          </p:cNvPr>
          <p:cNvSpPr txBox="1"/>
          <p:nvPr/>
        </p:nvSpPr>
        <p:spPr>
          <a:xfrm>
            <a:off x="7234938" y="2961008"/>
            <a:ext cx="704039" cy="400110"/>
          </a:xfrm>
          <a:prstGeom prst="rect">
            <a:avLst/>
          </a:prstGeom>
          <a:noFill/>
        </p:spPr>
        <p:txBody>
          <a:bodyPr wrap="square" rtlCol="0">
            <a:spAutoFit/>
          </a:bodyPr>
          <a:lstStyle/>
          <a:p>
            <a:pPr algn="l"/>
            <a:r>
              <a:rPr lang="cs-CZ" sz="2000" dirty="0">
                <a:solidFill>
                  <a:schemeClr val="bg1"/>
                </a:solidFill>
                <a:latin typeface="Calibri" panose="020F0502020204030204" pitchFamily="34" charset="0"/>
                <a:cs typeface="Calibri" panose="020F0502020204030204" pitchFamily="34" charset="0"/>
              </a:rPr>
              <a:t>2010</a:t>
            </a:r>
          </a:p>
        </p:txBody>
      </p:sp>
      <p:cxnSp>
        <p:nvCxnSpPr>
          <p:cNvPr id="40" name="Přímá spojnice 39">
            <a:extLst>
              <a:ext uri="{FF2B5EF4-FFF2-40B4-BE49-F238E27FC236}">
                <a16:creationId xmlns:a16="http://schemas.microsoft.com/office/drawing/2014/main" id="{81A4E6E1-9055-0499-7787-A1758FFD6893}"/>
              </a:ext>
            </a:extLst>
          </p:cNvPr>
          <p:cNvCxnSpPr/>
          <p:nvPr/>
        </p:nvCxnSpPr>
        <p:spPr>
          <a:xfrm>
            <a:off x="9502592" y="2377309"/>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ovéPole 41">
            <a:extLst>
              <a:ext uri="{FF2B5EF4-FFF2-40B4-BE49-F238E27FC236}">
                <a16:creationId xmlns:a16="http://schemas.microsoft.com/office/drawing/2014/main" id="{13162913-2A52-0A0A-3105-121E14EC5F2C}"/>
              </a:ext>
            </a:extLst>
          </p:cNvPr>
          <p:cNvSpPr txBox="1"/>
          <p:nvPr/>
        </p:nvSpPr>
        <p:spPr>
          <a:xfrm>
            <a:off x="8969642" y="1830596"/>
            <a:ext cx="1345675" cy="369332"/>
          </a:xfrm>
          <a:prstGeom prst="rect">
            <a:avLst/>
          </a:prstGeom>
          <a:noFill/>
        </p:spPr>
        <p:txBody>
          <a:bodyPr wrap="square">
            <a:spAutoFit/>
          </a:bodyPr>
          <a:lstStyle/>
          <a:p>
            <a:r>
              <a:rPr lang="cs-CZ" dirty="0" err="1">
                <a:solidFill>
                  <a:schemeClr val="bg1"/>
                </a:solidFill>
                <a:latin typeface="PT Sans" panose="020B0503020203020204" pitchFamily="34" charset="-18"/>
              </a:rPr>
              <a:t>WannaCry</a:t>
            </a:r>
            <a:endParaRPr lang="cs-CZ" dirty="0">
              <a:solidFill>
                <a:schemeClr val="bg1"/>
              </a:solidFill>
              <a:latin typeface="PT Sans" panose="020B0503020203020204" pitchFamily="34" charset="-18"/>
            </a:endParaRPr>
          </a:p>
        </p:txBody>
      </p:sp>
      <p:sp>
        <p:nvSpPr>
          <p:cNvPr id="43" name="TextovéPole 42">
            <a:extLst>
              <a:ext uri="{FF2B5EF4-FFF2-40B4-BE49-F238E27FC236}">
                <a16:creationId xmlns:a16="http://schemas.microsoft.com/office/drawing/2014/main" id="{3057677A-AB14-EAEA-D978-4DFE23A064E8}"/>
              </a:ext>
            </a:extLst>
          </p:cNvPr>
          <p:cNvSpPr txBox="1"/>
          <p:nvPr/>
        </p:nvSpPr>
        <p:spPr>
          <a:xfrm>
            <a:off x="9193600" y="3206141"/>
            <a:ext cx="807943" cy="400110"/>
          </a:xfrm>
          <a:prstGeom prst="rect">
            <a:avLst/>
          </a:prstGeom>
          <a:noFill/>
        </p:spPr>
        <p:txBody>
          <a:bodyPr wrap="square" rtlCol="0">
            <a:spAutoFit/>
          </a:bodyPr>
          <a:lstStyle/>
          <a:p>
            <a:pPr algn="l"/>
            <a:r>
              <a:rPr lang="cs-CZ" sz="2000" dirty="0">
                <a:solidFill>
                  <a:schemeClr val="bg1"/>
                </a:solidFill>
                <a:latin typeface="Calibri" panose="020F0502020204030204" pitchFamily="34" charset="0"/>
                <a:cs typeface="Calibri" panose="020F0502020204030204" pitchFamily="34" charset="0"/>
              </a:rPr>
              <a:t>2017</a:t>
            </a:r>
          </a:p>
        </p:txBody>
      </p:sp>
      <p:sp>
        <p:nvSpPr>
          <p:cNvPr id="45" name="TextovéPole 44">
            <a:extLst>
              <a:ext uri="{FF2B5EF4-FFF2-40B4-BE49-F238E27FC236}">
                <a16:creationId xmlns:a16="http://schemas.microsoft.com/office/drawing/2014/main" id="{28C5BAE8-DDDB-BA12-4F81-96DD340CA35A}"/>
              </a:ext>
            </a:extLst>
          </p:cNvPr>
          <p:cNvSpPr txBox="1"/>
          <p:nvPr/>
        </p:nvSpPr>
        <p:spPr>
          <a:xfrm>
            <a:off x="769028" y="1805047"/>
            <a:ext cx="1455174"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Virus </a:t>
            </a:r>
            <a:r>
              <a:rPr lang="cs-CZ" b="0" i="0" dirty="0" err="1">
                <a:solidFill>
                  <a:schemeClr val="bg1"/>
                </a:solidFill>
                <a:effectLst/>
                <a:latin typeface="PT Sans" panose="020B0503020203020204" pitchFamily="34" charset="-18"/>
              </a:rPr>
              <a:t>Vienna</a:t>
            </a:r>
            <a:endParaRPr lang="cs-CZ" dirty="0">
              <a:solidFill>
                <a:schemeClr val="bg1"/>
              </a:solidFill>
            </a:endParaRPr>
          </a:p>
        </p:txBody>
      </p:sp>
      <p:sp>
        <p:nvSpPr>
          <p:cNvPr id="47" name="TextovéPole 46">
            <a:extLst>
              <a:ext uri="{FF2B5EF4-FFF2-40B4-BE49-F238E27FC236}">
                <a16:creationId xmlns:a16="http://schemas.microsoft.com/office/drawing/2014/main" id="{3BFDF159-8ABA-AFE6-7129-B17850704D69}"/>
              </a:ext>
            </a:extLst>
          </p:cNvPr>
          <p:cNvSpPr txBox="1"/>
          <p:nvPr/>
        </p:nvSpPr>
        <p:spPr>
          <a:xfrm>
            <a:off x="3277882" y="1516152"/>
            <a:ext cx="1061883" cy="369332"/>
          </a:xfrm>
          <a:prstGeom prst="rect">
            <a:avLst/>
          </a:prstGeom>
          <a:noFill/>
        </p:spPr>
        <p:txBody>
          <a:bodyPr wrap="square">
            <a:spAutoFit/>
          </a:bodyPr>
          <a:lstStyle/>
          <a:p>
            <a:r>
              <a:rPr lang="cs-CZ" b="0" i="0" dirty="0" err="1">
                <a:solidFill>
                  <a:schemeClr val="bg1"/>
                </a:solidFill>
                <a:effectLst/>
                <a:latin typeface="PT Sans" panose="020B0503020203020204" pitchFamily="34" charset="-18"/>
              </a:rPr>
              <a:t>Concept</a:t>
            </a:r>
            <a:endParaRPr lang="cs-CZ" dirty="0">
              <a:solidFill>
                <a:schemeClr val="bg1"/>
              </a:solidFill>
            </a:endParaRPr>
          </a:p>
        </p:txBody>
      </p:sp>
      <p:cxnSp>
        <p:nvCxnSpPr>
          <p:cNvPr id="7" name="Přímá spojnice 6">
            <a:extLst>
              <a:ext uri="{FF2B5EF4-FFF2-40B4-BE49-F238E27FC236}">
                <a16:creationId xmlns:a16="http://schemas.microsoft.com/office/drawing/2014/main" id="{BADDD264-F8A9-5882-80D3-25478D26A3F4}"/>
              </a:ext>
            </a:extLst>
          </p:cNvPr>
          <p:cNvCxnSpPr/>
          <p:nvPr/>
        </p:nvCxnSpPr>
        <p:spPr>
          <a:xfrm>
            <a:off x="11079466" y="2368177"/>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a:extLst>
              <a:ext uri="{FF2B5EF4-FFF2-40B4-BE49-F238E27FC236}">
                <a16:creationId xmlns:a16="http://schemas.microsoft.com/office/drawing/2014/main" id="{E22477C6-B78C-5095-A72F-FB0F2F09D123}"/>
              </a:ext>
            </a:extLst>
          </p:cNvPr>
          <p:cNvSpPr txBox="1"/>
          <p:nvPr/>
        </p:nvSpPr>
        <p:spPr>
          <a:xfrm>
            <a:off x="10696080" y="3214897"/>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2021</a:t>
            </a:r>
          </a:p>
        </p:txBody>
      </p:sp>
      <p:sp>
        <p:nvSpPr>
          <p:cNvPr id="13" name="TextovéPole 12">
            <a:extLst>
              <a:ext uri="{FF2B5EF4-FFF2-40B4-BE49-F238E27FC236}">
                <a16:creationId xmlns:a16="http://schemas.microsoft.com/office/drawing/2014/main" id="{C166F112-21D2-E500-E37A-8DDFCFFD1AC3}"/>
              </a:ext>
            </a:extLst>
          </p:cNvPr>
          <p:cNvSpPr txBox="1"/>
          <p:nvPr/>
        </p:nvSpPr>
        <p:spPr>
          <a:xfrm>
            <a:off x="10621565" y="1974604"/>
            <a:ext cx="1177031" cy="400110"/>
          </a:xfrm>
          <a:prstGeom prst="rect">
            <a:avLst/>
          </a:prstGeom>
          <a:noFill/>
        </p:spPr>
        <p:txBody>
          <a:bodyPr wrap="square">
            <a:spAutoFit/>
          </a:bodyPr>
          <a:lstStyle/>
          <a:p>
            <a:r>
              <a:rPr lang="cs-CZ" sz="2000" dirty="0">
                <a:solidFill>
                  <a:schemeClr val="bg1"/>
                </a:solidFill>
                <a:latin typeface="Calibri" panose="020F0502020204030204" pitchFamily="34" charset="0"/>
                <a:cs typeface="Calibri" panose="020F0502020204030204" pitchFamily="34" charset="0"/>
              </a:rPr>
              <a:t>Hafnium</a:t>
            </a:r>
          </a:p>
        </p:txBody>
      </p:sp>
      <p:cxnSp>
        <p:nvCxnSpPr>
          <p:cNvPr id="14" name="Přímá spojnice 13">
            <a:extLst>
              <a:ext uri="{FF2B5EF4-FFF2-40B4-BE49-F238E27FC236}">
                <a16:creationId xmlns:a16="http://schemas.microsoft.com/office/drawing/2014/main" id="{42DEDBFC-00AC-9B33-53FD-CF3FF474FFF3}"/>
              </a:ext>
            </a:extLst>
          </p:cNvPr>
          <p:cNvCxnSpPr/>
          <p:nvPr/>
        </p:nvCxnSpPr>
        <p:spPr>
          <a:xfrm>
            <a:off x="9202192" y="2395400"/>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ovéPole 19">
            <a:extLst>
              <a:ext uri="{FF2B5EF4-FFF2-40B4-BE49-F238E27FC236}">
                <a16:creationId xmlns:a16="http://schemas.microsoft.com/office/drawing/2014/main" id="{5E7C2D27-779D-8B28-AE4F-77F1D641CC50}"/>
              </a:ext>
            </a:extLst>
          </p:cNvPr>
          <p:cNvSpPr txBox="1"/>
          <p:nvPr/>
        </p:nvSpPr>
        <p:spPr>
          <a:xfrm>
            <a:off x="8850172" y="2963796"/>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2016</a:t>
            </a:r>
          </a:p>
        </p:txBody>
      </p:sp>
      <p:sp>
        <p:nvSpPr>
          <p:cNvPr id="27" name="TextovéPole 26">
            <a:extLst>
              <a:ext uri="{FF2B5EF4-FFF2-40B4-BE49-F238E27FC236}">
                <a16:creationId xmlns:a16="http://schemas.microsoft.com/office/drawing/2014/main" id="{0428BB3F-E303-2866-0118-CD203B77B27D}"/>
              </a:ext>
            </a:extLst>
          </p:cNvPr>
          <p:cNvSpPr txBox="1"/>
          <p:nvPr/>
        </p:nvSpPr>
        <p:spPr>
          <a:xfrm>
            <a:off x="8771117" y="1992502"/>
            <a:ext cx="881584"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Petya</a:t>
            </a:r>
            <a:endParaRPr lang="cs-CZ" sz="2000" dirty="0">
              <a:solidFill>
                <a:schemeClr val="bg1"/>
              </a:solidFill>
              <a:latin typeface="Calibri" panose="020F0502020204030204" pitchFamily="34" charset="0"/>
              <a:cs typeface="Calibri" panose="020F0502020204030204" pitchFamily="34" charset="0"/>
            </a:endParaRPr>
          </a:p>
        </p:txBody>
      </p:sp>
      <p:cxnSp>
        <p:nvCxnSpPr>
          <p:cNvPr id="30" name="Přímá spojnice 29">
            <a:extLst>
              <a:ext uri="{FF2B5EF4-FFF2-40B4-BE49-F238E27FC236}">
                <a16:creationId xmlns:a16="http://schemas.microsoft.com/office/drawing/2014/main" id="{327744D7-A475-ACD7-42E7-82B49F1E8B32}"/>
              </a:ext>
            </a:extLst>
          </p:cNvPr>
          <p:cNvCxnSpPr/>
          <p:nvPr/>
        </p:nvCxnSpPr>
        <p:spPr>
          <a:xfrm>
            <a:off x="7938977" y="2377309"/>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ovéPole 30">
            <a:extLst>
              <a:ext uri="{FF2B5EF4-FFF2-40B4-BE49-F238E27FC236}">
                <a16:creationId xmlns:a16="http://schemas.microsoft.com/office/drawing/2014/main" id="{997D5CB3-7DE9-D070-18EA-1EBD822C76A4}"/>
              </a:ext>
            </a:extLst>
          </p:cNvPr>
          <p:cNvSpPr txBox="1"/>
          <p:nvPr/>
        </p:nvSpPr>
        <p:spPr>
          <a:xfrm>
            <a:off x="7690535" y="3216295"/>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2012</a:t>
            </a:r>
          </a:p>
        </p:txBody>
      </p:sp>
      <p:cxnSp>
        <p:nvCxnSpPr>
          <p:cNvPr id="37" name="Přímá spojnice 36">
            <a:extLst>
              <a:ext uri="{FF2B5EF4-FFF2-40B4-BE49-F238E27FC236}">
                <a16:creationId xmlns:a16="http://schemas.microsoft.com/office/drawing/2014/main" id="{CB117E2A-EA41-DD11-9D0B-BA7C8A0964BD}"/>
              </a:ext>
            </a:extLst>
          </p:cNvPr>
          <p:cNvCxnSpPr/>
          <p:nvPr/>
        </p:nvCxnSpPr>
        <p:spPr>
          <a:xfrm>
            <a:off x="2472927" y="2395400"/>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ovéPole 40">
            <a:extLst>
              <a:ext uri="{FF2B5EF4-FFF2-40B4-BE49-F238E27FC236}">
                <a16:creationId xmlns:a16="http://schemas.microsoft.com/office/drawing/2014/main" id="{05CE58B2-267C-98F1-8F7E-4A9498FAA209}"/>
              </a:ext>
            </a:extLst>
          </p:cNvPr>
          <p:cNvSpPr txBox="1"/>
          <p:nvPr/>
        </p:nvSpPr>
        <p:spPr>
          <a:xfrm>
            <a:off x="2122626" y="3212165"/>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1992</a:t>
            </a:r>
          </a:p>
        </p:txBody>
      </p:sp>
      <p:sp>
        <p:nvSpPr>
          <p:cNvPr id="44" name="TextovéPole 43">
            <a:extLst>
              <a:ext uri="{FF2B5EF4-FFF2-40B4-BE49-F238E27FC236}">
                <a16:creationId xmlns:a16="http://schemas.microsoft.com/office/drawing/2014/main" id="{993A2C44-5FBC-4EA4-7585-457B0B41ECF9}"/>
              </a:ext>
            </a:extLst>
          </p:cNvPr>
          <p:cNvSpPr txBox="1"/>
          <p:nvPr/>
        </p:nvSpPr>
        <p:spPr>
          <a:xfrm>
            <a:off x="1704686" y="1974604"/>
            <a:ext cx="1625463" cy="400110"/>
          </a:xfrm>
          <a:prstGeom prst="rect">
            <a:avLst/>
          </a:prstGeom>
          <a:noFill/>
        </p:spPr>
        <p:txBody>
          <a:bodyPr wrap="square">
            <a:spAutoFit/>
          </a:bodyPr>
          <a:lstStyle/>
          <a:p>
            <a:pPr algn="l"/>
            <a:r>
              <a:rPr lang="cs-CZ" sz="2000" dirty="0">
                <a:solidFill>
                  <a:schemeClr val="bg1"/>
                </a:solidFill>
                <a:latin typeface="Calibri" panose="020F0502020204030204" pitchFamily="34" charset="0"/>
                <a:cs typeface="Calibri" panose="020F0502020204030204" pitchFamily="34" charset="0"/>
              </a:rPr>
              <a:t>Michelangelo</a:t>
            </a:r>
          </a:p>
        </p:txBody>
      </p:sp>
      <p:cxnSp>
        <p:nvCxnSpPr>
          <p:cNvPr id="46" name="Přímá spojnice 45">
            <a:extLst>
              <a:ext uri="{FF2B5EF4-FFF2-40B4-BE49-F238E27FC236}">
                <a16:creationId xmlns:a16="http://schemas.microsoft.com/office/drawing/2014/main" id="{7AE3668D-569D-0EA2-5BE5-4659D18372FD}"/>
              </a:ext>
            </a:extLst>
          </p:cNvPr>
          <p:cNvCxnSpPr/>
          <p:nvPr/>
        </p:nvCxnSpPr>
        <p:spPr>
          <a:xfrm>
            <a:off x="4701254" y="2368177"/>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ovéPole 47">
            <a:extLst>
              <a:ext uri="{FF2B5EF4-FFF2-40B4-BE49-F238E27FC236}">
                <a16:creationId xmlns:a16="http://schemas.microsoft.com/office/drawing/2014/main" id="{D1405A90-B07D-16FD-F7C9-D6810A0C3118}"/>
              </a:ext>
            </a:extLst>
          </p:cNvPr>
          <p:cNvSpPr txBox="1"/>
          <p:nvPr/>
        </p:nvSpPr>
        <p:spPr>
          <a:xfrm>
            <a:off x="4338285" y="3214897"/>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1999</a:t>
            </a:r>
          </a:p>
        </p:txBody>
      </p:sp>
      <p:sp>
        <p:nvSpPr>
          <p:cNvPr id="50" name="TextovéPole 49">
            <a:extLst>
              <a:ext uri="{FF2B5EF4-FFF2-40B4-BE49-F238E27FC236}">
                <a16:creationId xmlns:a16="http://schemas.microsoft.com/office/drawing/2014/main" id="{935979E4-6556-2BD7-D067-C1374B4B7154}"/>
              </a:ext>
            </a:extLst>
          </p:cNvPr>
          <p:cNvSpPr txBox="1"/>
          <p:nvPr/>
        </p:nvSpPr>
        <p:spPr>
          <a:xfrm>
            <a:off x="4204345" y="1821195"/>
            <a:ext cx="1015796"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Melissa</a:t>
            </a:r>
            <a:endParaRPr lang="cs-CZ" dirty="0">
              <a:solidFill>
                <a:schemeClr val="bg1"/>
              </a:solidFill>
            </a:endParaRPr>
          </a:p>
        </p:txBody>
      </p:sp>
      <p:cxnSp>
        <p:nvCxnSpPr>
          <p:cNvPr id="3" name="Přímá spojnice 2">
            <a:extLst>
              <a:ext uri="{FF2B5EF4-FFF2-40B4-BE49-F238E27FC236}">
                <a16:creationId xmlns:a16="http://schemas.microsoft.com/office/drawing/2014/main" id="{9B443B9F-8192-3209-33FF-E634EEC36F6F}"/>
              </a:ext>
            </a:extLst>
          </p:cNvPr>
          <p:cNvCxnSpPr>
            <a:cxnSpLocks/>
          </p:cNvCxnSpPr>
          <p:nvPr/>
        </p:nvCxnSpPr>
        <p:spPr>
          <a:xfrm>
            <a:off x="4960616" y="2664592"/>
            <a:ext cx="2634518"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Přímá spojnice 48">
            <a:extLst>
              <a:ext uri="{FF2B5EF4-FFF2-40B4-BE49-F238E27FC236}">
                <a16:creationId xmlns:a16="http://schemas.microsoft.com/office/drawing/2014/main" id="{9801DEB9-C2F7-8624-18B5-A03C2E15ACE7}"/>
              </a:ext>
            </a:extLst>
          </p:cNvPr>
          <p:cNvCxnSpPr>
            <a:cxnSpLocks/>
          </p:cNvCxnSpPr>
          <p:nvPr/>
        </p:nvCxnSpPr>
        <p:spPr>
          <a:xfrm>
            <a:off x="7592675" y="2664592"/>
            <a:ext cx="3944953"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ovéPole 1">
            <a:extLst>
              <a:ext uri="{FF2B5EF4-FFF2-40B4-BE49-F238E27FC236}">
                <a16:creationId xmlns:a16="http://schemas.microsoft.com/office/drawing/2014/main" id="{73F4B9D7-808C-BEC1-46A3-F7CF23EFC29E}"/>
              </a:ext>
            </a:extLst>
          </p:cNvPr>
          <p:cNvSpPr txBox="1"/>
          <p:nvPr/>
        </p:nvSpPr>
        <p:spPr>
          <a:xfrm>
            <a:off x="5644472" y="117135"/>
            <a:ext cx="6650340" cy="707886"/>
          </a:xfrm>
          <a:prstGeom prst="rect">
            <a:avLst/>
          </a:prstGeom>
          <a:noFill/>
        </p:spPr>
        <p:txBody>
          <a:bodyPr wrap="square">
            <a:spAutoFit/>
          </a:bodyPr>
          <a:lstStyle/>
          <a:p>
            <a:r>
              <a:rPr lang="cs-CZ" sz="4000" dirty="0">
                <a:solidFill>
                  <a:schemeClr val="bg1"/>
                </a:solidFill>
              </a:rPr>
              <a:t>Vývoj kybernetických útoků</a:t>
            </a:r>
          </a:p>
        </p:txBody>
      </p:sp>
      <p:sp>
        <p:nvSpPr>
          <p:cNvPr id="52" name="Pravá složená závorka 51">
            <a:extLst>
              <a:ext uri="{FF2B5EF4-FFF2-40B4-BE49-F238E27FC236}">
                <a16:creationId xmlns:a16="http://schemas.microsoft.com/office/drawing/2014/main" id="{6CBBB6CD-7318-A3CE-3800-571886B848B4}"/>
              </a:ext>
            </a:extLst>
          </p:cNvPr>
          <p:cNvSpPr/>
          <p:nvPr/>
        </p:nvSpPr>
        <p:spPr>
          <a:xfrm rot="5400000">
            <a:off x="2849149" y="1896551"/>
            <a:ext cx="313710" cy="3868842"/>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cs-CZ">
              <a:solidFill>
                <a:schemeClr val="bg1"/>
              </a:solidFill>
            </a:endParaRPr>
          </a:p>
        </p:txBody>
      </p:sp>
      <p:sp>
        <p:nvSpPr>
          <p:cNvPr id="53" name="TextovéPole 52">
            <a:extLst>
              <a:ext uri="{FF2B5EF4-FFF2-40B4-BE49-F238E27FC236}">
                <a16:creationId xmlns:a16="http://schemas.microsoft.com/office/drawing/2014/main" id="{928C9A5F-4691-8926-C915-AA37DD240548}"/>
              </a:ext>
            </a:extLst>
          </p:cNvPr>
          <p:cNvSpPr txBox="1"/>
          <p:nvPr/>
        </p:nvSpPr>
        <p:spPr>
          <a:xfrm>
            <a:off x="596432" y="3996810"/>
            <a:ext cx="4855625" cy="523220"/>
          </a:xfrm>
          <a:prstGeom prst="rect">
            <a:avLst/>
          </a:prstGeom>
          <a:noFill/>
        </p:spPr>
        <p:txBody>
          <a:bodyPr wrap="none" rtlCol="0">
            <a:spAutoFit/>
          </a:bodyPr>
          <a:lstStyle/>
          <a:p>
            <a:pPr algn="l"/>
            <a:r>
              <a:rPr lang="cs-CZ" sz="2800" b="1" dirty="0">
                <a:solidFill>
                  <a:schemeClr val="bg1"/>
                </a:solidFill>
                <a:latin typeface="Calibri" panose="020F0502020204030204" pitchFamily="34" charset="0"/>
                <a:cs typeface="Calibri" panose="020F0502020204030204" pitchFamily="34" charset="0"/>
              </a:rPr>
              <a:t>Začátky útoků a první malwary </a:t>
            </a:r>
          </a:p>
        </p:txBody>
      </p:sp>
      <p:cxnSp>
        <p:nvCxnSpPr>
          <p:cNvPr id="51" name="Přímá spojnice 50">
            <a:extLst>
              <a:ext uri="{FF2B5EF4-FFF2-40B4-BE49-F238E27FC236}">
                <a16:creationId xmlns:a16="http://schemas.microsoft.com/office/drawing/2014/main" id="{822AA116-CA6F-C097-9460-A0FA0FED7F56}"/>
              </a:ext>
            </a:extLst>
          </p:cNvPr>
          <p:cNvCxnSpPr/>
          <p:nvPr/>
        </p:nvCxnSpPr>
        <p:spPr>
          <a:xfrm>
            <a:off x="7234938" y="2381788"/>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ovéPole 53">
            <a:extLst>
              <a:ext uri="{FF2B5EF4-FFF2-40B4-BE49-F238E27FC236}">
                <a16:creationId xmlns:a16="http://schemas.microsoft.com/office/drawing/2014/main" id="{FC6C0D29-871C-F7E1-54C1-E5EC2292067A}"/>
              </a:ext>
            </a:extLst>
          </p:cNvPr>
          <p:cNvSpPr txBox="1"/>
          <p:nvPr/>
        </p:nvSpPr>
        <p:spPr>
          <a:xfrm>
            <a:off x="6891509" y="3206141"/>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2008</a:t>
            </a:r>
          </a:p>
        </p:txBody>
      </p:sp>
      <p:sp>
        <p:nvSpPr>
          <p:cNvPr id="55" name="TextovéPole 54">
            <a:extLst>
              <a:ext uri="{FF2B5EF4-FFF2-40B4-BE49-F238E27FC236}">
                <a16:creationId xmlns:a16="http://schemas.microsoft.com/office/drawing/2014/main" id="{4AF3186B-484D-3E48-A822-CC666C944E51}"/>
              </a:ext>
            </a:extLst>
          </p:cNvPr>
          <p:cNvSpPr txBox="1"/>
          <p:nvPr/>
        </p:nvSpPr>
        <p:spPr>
          <a:xfrm>
            <a:off x="6648168" y="1994566"/>
            <a:ext cx="1154085"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Conficker</a:t>
            </a:r>
            <a:endParaRPr lang="cs-CZ" sz="2000" dirty="0">
              <a:solidFill>
                <a:schemeClr val="bg1"/>
              </a:solidFill>
              <a:latin typeface="Calibri" panose="020F0502020204030204" pitchFamily="34" charset="0"/>
              <a:cs typeface="Calibri" panose="020F0502020204030204" pitchFamily="34" charset="0"/>
            </a:endParaRPr>
          </a:p>
        </p:txBody>
      </p:sp>
      <p:cxnSp>
        <p:nvCxnSpPr>
          <p:cNvPr id="56" name="Přímá spojnice 55">
            <a:extLst>
              <a:ext uri="{FF2B5EF4-FFF2-40B4-BE49-F238E27FC236}">
                <a16:creationId xmlns:a16="http://schemas.microsoft.com/office/drawing/2014/main" id="{8D4B6C43-4656-D55D-94EA-B230432FC52A}"/>
              </a:ext>
            </a:extLst>
          </p:cNvPr>
          <p:cNvCxnSpPr/>
          <p:nvPr/>
        </p:nvCxnSpPr>
        <p:spPr>
          <a:xfrm>
            <a:off x="6086946" y="2374714"/>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ovéPole 56">
            <a:extLst>
              <a:ext uri="{FF2B5EF4-FFF2-40B4-BE49-F238E27FC236}">
                <a16:creationId xmlns:a16="http://schemas.microsoft.com/office/drawing/2014/main" id="{F30C9945-9991-B690-6FC4-2BB21632CE13}"/>
              </a:ext>
            </a:extLst>
          </p:cNvPr>
          <p:cNvSpPr txBox="1"/>
          <p:nvPr/>
        </p:nvSpPr>
        <p:spPr>
          <a:xfrm>
            <a:off x="5725979" y="2943205"/>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2004</a:t>
            </a:r>
          </a:p>
        </p:txBody>
      </p:sp>
      <p:cxnSp>
        <p:nvCxnSpPr>
          <p:cNvPr id="58" name="Přímá spojnice 57">
            <a:extLst>
              <a:ext uri="{FF2B5EF4-FFF2-40B4-BE49-F238E27FC236}">
                <a16:creationId xmlns:a16="http://schemas.microsoft.com/office/drawing/2014/main" id="{E6EFE5F1-E1BF-7241-AF85-AAB28BEFA05B}"/>
              </a:ext>
            </a:extLst>
          </p:cNvPr>
          <p:cNvCxnSpPr/>
          <p:nvPr/>
        </p:nvCxnSpPr>
        <p:spPr>
          <a:xfrm>
            <a:off x="6353646" y="2381788"/>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ovéPole 58">
            <a:extLst>
              <a:ext uri="{FF2B5EF4-FFF2-40B4-BE49-F238E27FC236}">
                <a16:creationId xmlns:a16="http://schemas.microsoft.com/office/drawing/2014/main" id="{84325D62-1AB5-460E-AC4B-86EC7A35289E}"/>
              </a:ext>
            </a:extLst>
          </p:cNvPr>
          <p:cNvSpPr txBox="1"/>
          <p:nvPr/>
        </p:nvSpPr>
        <p:spPr>
          <a:xfrm>
            <a:off x="6061681" y="3227499"/>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2005</a:t>
            </a:r>
          </a:p>
        </p:txBody>
      </p:sp>
      <p:sp>
        <p:nvSpPr>
          <p:cNvPr id="60" name="TextovéPole 59">
            <a:extLst>
              <a:ext uri="{FF2B5EF4-FFF2-40B4-BE49-F238E27FC236}">
                <a16:creationId xmlns:a16="http://schemas.microsoft.com/office/drawing/2014/main" id="{E7BA9314-A949-BD78-9156-68A2DD048ED1}"/>
              </a:ext>
            </a:extLst>
          </p:cNvPr>
          <p:cNvSpPr txBox="1"/>
          <p:nvPr/>
        </p:nvSpPr>
        <p:spPr>
          <a:xfrm>
            <a:off x="5958018" y="1765210"/>
            <a:ext cx="794585"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Zotob</a:t>
            </a:r>
            <a:endParaRPr lang="cs-CZ" sz="2000" dirty="0">
              <a:solidFill>
                <a:schemeClr val="bg1"/>
              </a:solidFill>
              <a:latin typeface="Calibri" panose="020F0502020204030204" pitchFamily="34" charset="0"/>
              <a:cs typeface="Calibri" panose="020F0502020204030204" pitchFamily="34" charset="0"/>
            </a:endParaRPr>
          </a:p>
        </p:txBody>
      </p:sp>
      <p:sp>
        <p:nvSpPr>
          <p:cNvPr id="61" name="TextovéPole 60">
            <a:extLst>
              <a:ext uri="{FF2B5EF4-FFF2-40B4-BE49-F238E27FC236}">
                <a16:creationId xmlns:a16="http://schemas.microsoft.com/office/drawing/2014/main" id="{AE1263B4-71E2-4733-4A58-B4FB0D071C09}"/>
              </a:ext>
            </a:extLst>
          </p:cNvPr>
          <p:cNvSpPr txBox="1"/>
          <p:nvPr/>
        </p:nvSpPr>
        <p:spPr>
          <a:xfrm>
            <a:off x="5552248" y="1990472"/>
            <a:ext cx="1154085"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Mydoom</a:t>
            </a:r>
            <a:endParaRPr lang="cs-CZ" sz="2000" dirty="0">
              <a:solidFill>
                <a:schemeClr val="bg1"/>
              </a:solidFill>
              <a:latin typeface="Calibri" panose="020F0502020204030204" pitchFamily="34" charset="0"/>
              <a:cs typeface="Calibri" panose="020F0502020204030204" pitchFamily="34" charset="0"/>
            </a:endParaRPr>
          </a:p>
        </p:txBody>
      </p:sp>
      <p:sp>
        <p:nvSpPr>
          <p:cNvPr id="62" name="TextovéPole 61">
            <a:extLst>
              <a:ext uri="{FF2B5EF4-FFF2-40B4-BE49-F238E27FC236}">
                <a16:creationId xmlns:a16="http://schemas.microsoft.com/office/drawing/2014/main" id="{ACA651BA-85D4-0A85-8CC6-F994A7C7A709}"/>
              </a:ext>
            </a:extLst>
          </p:cNvPr>
          <p:cNvSpPr txBox="1"/>
          <p:nvPr/>
        </p:nvSpPr>
        <p:spPr>
          <a:xfrm>
            <a:off x="7182248" y="1792404"/>
            <a:ext cx="1016574" cy="369332"/>
          </a:xfrm>
          <a:prstGeom prst="rect">
            <a:avLst/>
          </a:prstGeom>
          <a:noFill/>
        </p:spPr>
        <p:txBody>
          <a:bodyPr wrap="square">
            <a:spAutoFit/>
          </a:bodyPr>
          <a:lstStyle/>
          <a:p>
            <a:r>
              <a:rPr lang="cs-CZ" b="0" i="0" dirty="0" err="1">
                <a:solidFill>
                  <a:schemeClr val="bg1"/>
                </a:solidFill>
                <a:effectLst/>
                <a:latin typeface="PT Sans" panose="020B0503020203020204" pitchFamily="34" charset="-18"/>
              </a:rPr>
              <a:t>Stuxnet</a:t>
            </a:r>
            <a:endParaRPr lang="cs-CZ" dirty="0">
              <a:solidFill>
                <a:schemeClr val="bg1"/>
              </a:solidFill>
            </a:endParaRPr>
          </a:p>
        </p:txBody>
      </p:sp>
      <p:sp>
        <p:nvSpPr>
          <p:cNvPr id="63" name="TextovéPole 62">
            <a:extLst>
              <a:ext uri="{FF2B5EF4-FFF2-40B4-BE49-F238E27FC236}">
                <a16:creationId xmlns:a16="http://schemas.microsoft.com/office/drawing/2014/main" id="{A579BC1C-6C0C-93A2-2C3F-F6CE5CC82596}"/>
              </a:ext>
            </a:extLst>
          </p:cNvPr>
          <p:cNvSpPr txBox="1"/>
          <p:nvPr/>
        </p:nvSpPr>
        <p:spPr>
          <a:xfrm>
            <a:off x="7492707" y="1544846"/>
            <a:ext cx="1412229"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Shamoon</a:t>
            </a:r>
            <a:endParaRPr lang="cs-CZ" sz="20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591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pic>
        <p:nvPicPr>
          <p:cNvPr id="7172" name="Picture 4" descr="WannaCry ransomware attack - Wikipedia">
            <a:extLst>
              <a:ext uri="{FF2B5EF4-FFF2-40B4-BE49-F238E27FC236}">
                <a16:creationId xmlns:a16="http://schemas.microsoft.com/office/drawing/2014/main" id="{0969A5C1-2F90-61C3-372E-7719E9F04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9" y="0"/>
            <a:ext cx="12203700" cy="6858878"/>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6">
            <a:extLst>
              <a:ext uri="{FF2B5EF4-FFF2-40B4-BE49-F238E27FC236}">
                <a16:creationId xmlns:a16="http://schemas.microsoft.com/office/drawing/2014/main" id="{C7AA3233-3A6B-A159-402C-602B27347893}"/>
              </a:ext>
            </a:extLst>
          </p:cNvPr>
          <p:cNvSpPr/>
          <p:nvPr/>
        </p:nvSpPr>
        <p:spPr>
          <a:xfrm>
            <a:off x="0" y="0"/>
            <a:ext cx="12397683" cy="6858000"/>
          </a:xfrm>
          <a:prstGeom prst="rect">
            <a:avLst/>
          </a:prstGeom>
          <a:solidFill>
            <a:srgbClr val="005AD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cxnSp>
        <p:nvCxnSpPr>
          <p:cNvPr id="5" name="Přímá spojnice 4">
            <a:extLst>
              <a:ext uri="{FF2B5EF4-FFF2-40B4-BE49-F238E27FC236}">
                <a16:creationId xmlns:a16="http://schemas.microsoft.com/office/drawing/2014/main" id="{7292C002-6D28-357B-5556-C4F2E14C092D}"/>
              </a:ext>
            </a:extLst>
          </p:cNvPr>
          <p:cNvCxnSpPr>
            <a:cxnSpLocks/>
          </p:cNvCxnSpPr>
          <p:nvPr/>
        </p:nvCxnSpPr>
        <p:spPr>
          <a:xfrm>
            <a:off x="1071582" y="2664593"/>
            <a:ext cx="3868842"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4482D7BA-3158-539D-236F-E67D6523CD38}"/>
              </a:ext>
            </a:extLst>
          </p:cNvPr>
          <p:cNvCxnSpPr/>
          <p:nvPr/>
        </p:nvCxnSpPr>
        <p:spPr>
          <a:xfrm>
            <a:off x="1071582" y="2391215"/>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Přímá spojnice 9">
            <a:extLst>
              <a:ext uri="{FF2B5EF4-FFF2-40B4-BE49-F238E27FC236}">
                <a16:creationId xmlns:a16="http://schemas.microsoft.com/office/drawing/2014/main" id="{2CEF7938-743D-A73A-31BC-3839C4666465}"/>
              </a:ext>
            </a:extLst>
          </p:cNvPr>
          <p:cNvCxnSpPr/>
          <p:nvPr/>
        </p:nvCxnSpPr>
        <p:spPr>
          <a:xfrm>
            <a:off x="11518204" y="2368178"/>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38860D86-1D26-DBFB-EDE9-FF5935899245}"/>
              </a:ext>
            </a:extLst>
          </p:cNvPr>
          <p:cNvSpPr txBox="1"/>
          <p:nvPr/>
        </p:nvSpPr>
        <p:spPr>
          <a:xfrm>
            <a:off x="719562" y="2956823"/>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1986</a:t>
            </a:r>
          </a:p>
        </p:txBody>
      </p:sp>
      <p:sp>
        <p:nvSpPr>
          <p:cNvPr id="12" name="TextovéPole 11">
            <a:extLst>
              <a:ext uri="{FF2B5EF4-FFF2-40B4-BE49-F238E27FC236}">
                <a16:creationId xmlns:a16="http://schemas.microsoft.com/office/drawing/2014/main" id="{89CA0429-4B09-369B-175A-A8FDEFD64597}"/>
              </a:ext>
            </a:extLst>
          </p:cNvPr>
          <p:cNvSpPr txBox="1"/>
          <p:nvPr/>
        </p:nvSpPr>
        <p:spPr>
          <a:xfrm>
            <a:off x="11173887" y="2956823"/>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2024</a:t>
            </a:r>
          </a:p>
        </p:txBody>
      </p:sp>
      <p:sp>
        <p:nvSpPr>
          <p:cNvPr id="15" name="TextovéPole 14">
            <a:extLst>
              <a:ext uri="{FF2B5EF4-FFF2-40B4-BE49-F238E27FC236}">
                <a16:creationId xmlns:a16="http://schemas.microsoft.com/office/drawing/2014/main" id="{3288E8DD-73A6-BC6E-890E-80DFA8E86528}"/>
              </a:ext>
            </a:extLst>
          </p:cNvPr>
          <p:cNvSpPr txBox="1"/>
          <p:nvPr/>
        </p:nvSpPr>
        <p:spPr>
          <a:xfrm>
            <a:off x="483584" y="1998846"/>
            <a:ext cx="1345676"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Virus Brain</a:t>
            </a:r>
            <a:endParaRPr lang="cs-CZ" dirty="0">
              <a:solidFill>
                <a:schemeClr val="bg1"/>
              </a:solidFill>
            </a:endParaRPr>
          </a:p>
        </p:txBody>
      </p:sp>
      <p:cxnSp>
        <p:nvCxnSpPr>
          <p:cNvPr id="4" name="Přímá spojnice 3">
            <a:extLst>
              <a:ext uri="{FF2B5EF4-FFF2-40B4-BE49-F238E27FC236}">
                <a16:creationId xmlns:a16="http://schemas.microsoft.com/office/drawing/2014/main" id="{67A99B07-C683-9267-BB52-133E564B0C57}"/>
              </a:ext>
            </a:extLst>
          </p:cNvPr>
          <p:cNvCxnSpPr/>
          <p:nvPr/>
        </p:nvCxnSpPr>
        <p:spPr>
          <a:xfrm>
            <a:off x="3672062" y="2368178"/>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5">
            <a:extLst>
              <a:ext uri="{FF2B5EF4-FFF2-40B4-BE49-F238E27FC236}">
                <a16:creationId xmlns:a16="http://schemas.microsoft.com/office/drawing/2014/main" id="{66376B80-51A6-1C25-0A20-44B8B946E7D6}"/>
              </a:ext>
            </a:extLst>
          </p:cNvPr>
          <p:cNvSpPr txBox="1"/>
          <p:nvPr/>
        </p:nvSpPr>
        <p:spPr>
          <a:xfrm>
            <a:off x="3335566" y="3212166"/>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1995</a:t>
            </a:r>
          </a:p>
        </p:txBody>
      </p:sp>
      <p:cxnSp>
        <p:nvCxnSpPr>
          <p:cNvPr id="16" name="Přímá spojnice 15">
            <a:extLst>
              <a:ext uri="{FF2B5EF4-FFF2-40B4-BE49-F238E27FC236}">
                <a16:creationId xmlns:a16="http://schemas.microsoft.com/office/drawing/2014/main" id="{881F5D11-DBFD-9711-E18E-29F5D9210410}"/>
              </a:ext>
            </a:extLst>
          </p:cNvPr>
          <p:cNvCxnSpPr/>
          <p:nvPr/>
        </p:nvCxnSpPr>
        <p:spPr>
          <a:xfrm>
            <a:off x="1427452" y="2391215"/>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ovéPole 16">
            <a:extLst>
              <a:ext uri="{FF2B5EF4-FFF2-40B4-BE49-F238E27FC236}">
                <a16:creationId xmlns:a16="http://schemas.microsoft.com/office/drawing/2014/main" id="{8A40DB55-AD1A-88B1-8D6B-C8F858C0AA13}"/>
              </a:ext>
            </a:extLst>
          </p:cNvPr>
          <p:cNvSpPr txBox="1"/>
          <p:nvPr/>
        </p:nvSpPr>
        <p:spPr>
          <a:xfrm>
            <a:off x="1071581" y="3215306"/>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1987</a:t>
            </a:r>
          </a:p>
        </p:txBody>
      </p:sp>
      <p:cxnSp>
        <p:nvCxnSpPr>
          <p:cNvPr id="18" name="Přímá spojnice 17">
            <a:extLst>
              <a:ext uri="{FF2B5EF4-FFF2-40B4-BE49-F238E27FC236}">
                <a16:creationId xmlns:a16="http://schemas.microsoft.com/office/drawing/2014/main" id="{86B09ABB-191B-514E-7611-6C9E991CB73C}"/>
              </a:ext>
            </a:extLst>
          </p:cNvPr>
          <p:cNvCxnSpPr/>
          <p:nvPr/>
        </p:nvCxnSpPr>
        <p:spPr>
          <a:xfrm>
            <a:off x="2105878" y="2391215"/>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ovéPole 18">
            <a:extLst>
              <a:ext uri="{FF2B5EF4-FFF2-40B4-BE49-F238E27FC236}">
                <a16:creationId xmlns:a16="http://schemas.microsoft.com/office/drawing/2014/main" id="{D7B17FFD-29B7-7ACC-5A64-05247A911D3D}"/>
              </a:ext>
            </a:extLst>
          </p:cNvPr>
          <p:cNvSpPr txBox="1"/>
          <p:nvPr/>
        </p:nvSpPr>
        <p:spPr>
          <a:xfrm>
            <a:off x="1768887" y="2939950"/>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1990</a:t>
            </a:r>
          </a:p>
        </p:txBody>
      </p:sp>
      <p:sp>
        <p:nvSpPr>
          <p:cNvPr id="21" name="TextovéPole 20">
            <a:extLst>
              <a:ext uri="{FF2B5EF4-FFF2-40B4-BE49-F238E27FC236}">
                <a16:creationId xmlns:a16="http://schemas.microsoft.com/office/drawing/2014/main" id="{D6714246-500C-C950-9CA8-E56B64CB79FF}"/>
              </a:ext>
            </a:extLst>
          </p:cNvPr>
          <p:cNvSpPr txBox="1"/>
          <p:nvPr/>
        </p:nvSpPr>
        <p:spPr>
          <a:xfrm>
            <a:off x="1573145" y="1584644"/>
            <a:ext cx="1376516"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Trojan AIDS</a:t>
            </a:r>
            <a:endParaRPr lang="cs-CZ" dirty="0">
              <a:solidFill>
                <a:schemeClr val="bg1"/>
              </a:solidFill>
            </a:endParaRPr>
          </a:p>
        </p:txBody>
      </p:sp>
      <p:cxnSp>
        <p:nvCxnSpPr>
          <p:cNvPr id="22" name="Přímá spojnice 21">
            <a:extLst>
              <a:ext uri="{FF2B5EF4-FFF2-40B4-BE49-F238E27FC236}">
                <a16:creationId xmlns:a16="http://schemas.microsoft.com/office/drawing/2014/main" id="{50E146F9-19F8-97FD-92E9-FA57BD20485E}"/>
              </a:ext>
            </a:extLst>
          </p:cNvPr>
          <p:cNvCxnSpPr/>
          <p:nvPr/>
        </p:nvCxnSpPr>
        <p:spPr>
          <a:xfrm>
            <a:off x="3320042" y="2377310"/>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ovéPole 22">
            <a:extLst>
              <a:ext uri="{FF2B5EF4-FFF2-40B4-BE49-F238E27FC236}">
                <a16:creationId xmlns:a16="http://schemas.microsoft.com/office/drawing/2014/main" id="{90394B67-7126-B127-6BC4-C39B54BE0264}"/>
              </a:ext>
            </a:extLst>
          </p:cNvPr>
          <p:cNvSpPr txBox="1"/>
          <p:nvPr/>
        </p:nvSpPr>
        <p:spPr>
          <a:xfrm>
            <a:off x="2964171" y="2961009"/>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1994</a:t>
            </a:r>
          </a:p>
        </p:txBody>
      </p:sp>
      <p:sp>
        <p:nvSpPr>
          <p:cNvPr id="25" name="TextovéPole 24">
            <a:extLst>
              <a:ext uri="{FF2B5EF4-FFF2-40B4-BE49-F238E27FC236}">
                <a16:creationId xmlns:a16="http://schemas.microsoft.com/office/drawing/2014/main" id="{C467330C-5EB5-414C-668A-C157A5C1221C}"/>
              </a:ext>
            </a:extLst>
          </p:cNvPr>
          <p:cNvSpPr txBox="1"/>
          <p:nvPr/>
        </p:nvSpPr>
        <p:spPr>
          <a:xfrm>
            <a:off x="2815675" y="1782922"/>
            <a:ext cx="1061883" cy="369332"/>
          </a:xfrm>
          <a:prstGeom prst="rect">
            <a:avLst/>
          </a:prstGeom>
          <a:noFill/>
        </p:spPr>
        <p:txBody>
          <a:bodyPr wrap="square">
            <a:spAutoFit/>
          </a:bodyPr>
          <a:lstStyle/>
          <a:p>
            <a:r>
              <a:rPr lang="cs-CZ" b="0" i="0" dirty="0" err="1">
                <a:solidFill>
                  <a:schemeClr val="bg1"/>
                </a:solidFill>
                <a:effectLst/>
                <a:latin typeface="PT Sans" panose="020B0503020203020204" pitchFamily="34" charset="-18"/>
              </a:rPr>
              <a:t>One</a:t>
            </a:r>
            <a:r>
              <a:rPr lang="cs-CZ" b="0" i="0" dirty="0">
                <a:solidFill>
                  <a:schemeClr val="bg1"/>
                </a:solidFill>
                <a:effectLst/>
                <a:latin typeface="PT Sans" panose="020B0503020203020204" pitchFamily="34" charset="-18"/>
              </a:rPr>
              <a:t> </a:t>
            </a:r>
            <a:r>
              <a:rPr lang="cs-CZ" b="0" i="0" dirty="0" err="1">
                <a:solidFill>
                  <a:schemeClr val="bg1"/>
                </a:solidFill>
                <a:effectLst/>
                <a:latin typeface="PT Sans" panose="020B0503020203020204" pitchFamily="34" charset="-18"/>
              </a:rPr>
              <a:t>Half</a:t>
            </a:r>
            <a:endParaRPr lang="cs-CZ" dirty="0">
              <a:solidFill>
                <a:schemeClr val="bg1"/>
              </a:solidFill>
            </a:endParaRPr>
          </a:p>
        </p:txBody>
      </p:sp>
      <p:cxnSp>
        <p:nvCxnSpPr>
          <p:cNvPr id="26" name="Přímá spojnice 25">
            <a:extLst>
              <a:ext uri="{FF2B5EF4-FFF2-40B4-BE49-F238E27FC236}">
                <a16:creationId xmlns:a16="http://schemas.microsoft.com/office/drawing/2014/main" id="{83E40018-33A2-C4C4-064A-1F4A032A9CD7}"/>
              </a:ext>
            </a:extLst>
          </p:cNvPr>
          <p:cNvCxnSpPr/>
          <p:nvPr/>
        </p:nvCxnSpPr>
        <p:spPr>
          <a:xfrm>
            <a:off x="4429146" y="2368178"/>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ovéPole 27">
            <a:extLst>
              <a:ext uri="{FF2B5EF4-FFF2-40B4-BE49-F238E27FC236}">
                <a16:creationId xmlns:a16="http://schemas.microsoft.com/office/drawing/2014/main" id="{9B553B05-73A1-B595-3199-22FBC9C74041}"/>
              </a:ext>
            </a:extLst>
          </p:cNvPr>
          <p:cNvSpPr txBox="1"/>
          <p:nvPr/>
        </p:nvSpPr>
        <p:spPr>
          <a:xfrm>
            <a:off x="3945690" y="2016937"/>
            <a:ext cx="1177031" cy="369332"/>
          </a:xfrm>
          <a:prstGeom prst="rect">
            <a:avLst/>
          </a:prstGeom>
          <a:noFill/>
        </p:spPr>
        <p:txBody>
          <a:bodyPr wrap="square">
            <a:spAutoFit/>
          </a:bodyPr>
          <a:lstStyle/>
          <a:p>
            <a:r>
              <a:rPr lang="cs-CZ" b="0" i="0" dirty="0" err="1">
                <a:solidFill>
                  <a:schemeClr val="bg1"/>
                </a:solidFill>
                <a:effectLst/>
                <a:latin typeface="PT Sans" panose="020B0503020203020204" pitchFamily="34" charset="-18"/>
              </a:rPr>
              <a:t>Chernobyl</a:t>
            </a:r>
            <a:endParaRPr lang="cs-CZ" dirty="0">
              <a:solidFill>
                <a:schemeClr val="bg1"/>
              </a:solidFill>
            </a:endParaRPr>
          </a:p>
        </p:txBody>
      </p:sp>
      <p:sp>
        <p:nvSpPr>
          <p:cNvPr id="29" name="TextovéPole 28">
            <a:extLst>
              <a:ext uri="{FF2B5EF4-FFF2-40B4-BE49-F238E27FC236}">
                <a16:creationId xmlns:a16="http://schemas.microsoft.com/office/drawing/2014/main" id="{B07756ED-C091-4101-CF1D-028DB1AD670E}"/>
              </a:ext>
            </a:extLst>
          </p:cNvPr>
          <p:cNvSpPr txBox="1"/>
          <p:nvPr/>
        </p:nvSpPr>
        <p:spPr>
          <a:xfrm>
            <a:off x="4077126" y="2951877"/>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1998</a:t>
            </a:r>
          </a:p>
        </p:txBody>
      </p:sp>
      <p:cxnSp>
        <p:nvCxnSpPr>
          <p:cNvPr id="32" name="Přímá spojnice 31">
            <a:extLst>
              <a:ext uri="{FF2B5EF4-FFF2-40B4-BE49-F238E27FC236}">
                <a16:creationId xmlns:a16="http://schemas.microsoft.com/office/drawing/2014/main" id="{3C39BDFC-4260-DC84-DEED-86BA6365F51A}"/>
              </a:ext>
            </a:extLst>
          </p:cNvPr>
          <p:cNvCxnSpPr/>
          <p:nvPr/>
        </p:nvCxnSpPr>
        <p:spPr>
          <a:xfrm>
            <a:off x="4940424" y="2377310"/>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ovéPole 32">
            <a:extLst>
              <a:ext uri="{FF2B5EF4-FFF2-40B4-BE49-F238E27FC236}">
                <a16:creationId xmlns:a16="http://schemas.microsoft.com/office/drawing/2014/main" id="{2FD1C5D6-35DE-030B-C625-B4138CCA4FC2}"/>
              </a:ext>
            </a:extLst>
          </p:cNvPr>
          <p:cNvSpPr txBox="1"/>
          <p:nvPr/>
        </p:nvSpPr>
        <p:spPr>
          <a:xfrm>
            <a:off x="4711216" y="2939950"/>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2000</a:t>
            </a:r>
          </a:p>
        </p:txBody>
      </p:sp>
      <p:sp>
        <p:nvSpPr>
          <p:cNvPr id="35" name="TextovéPole 34">
            <a:extLst>
              <a:ext uri="{FF2B5EF4-FFF2-40B4-BE49-F238E27FC236}">
                <a16:creationId xmlns:a16="http://schemas.microsoft.com/office/drawing/2014/main" id="{B3A16B20-AFF5-48D9-A5B0-9144A067B3C6}"/>
              </a:ext>
            </a:extLst>
          </p:cNvPr>
          <p:cNvSpPr txBox="1"/>
          <p:nvPr/>
        </p:nvSpPr>
        <p:spPr>
          <a:xfrm>
            <a:off x="4598418" y="1548161"/>
            <a:ext cx="1209114"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I Love </a:t>
            </a:r>
            <a:r>
              <a:rPr lang="cs-CZ" b="0" i="0" dirty="0" err="1">
                <a:solidFill>
                  <a:schemeClr val="bg1"/>
                </a:solidFill>
                <a:effectLst/>
                <a:latin typeface="PT Sans" panose="020B0503020203020204" pitchFamily="34" charset="-18"/>
              </a:rPr>
              <a:t>You</a:t>
            </a:r>
            <a:endParaRPr lang="cs-CZ" dirty="0">
              <a:solidFill>
                <a:schemeClr val="bg1"/>
              </a:solidFill>
            </a:endParaRPr>
          </a:p>
        </p:txBody>
      </p:sp>
      <p:cxnSp>
        <p:nvCxnSpPr>
          <p:cNvPr id="36" name="Přímá spojnice 35">
            <a:extLst>
              <a:ext uri="{FF2B5EF4-FFF2-40B4-BE49-F238E27FC236}">
                <a16:creationId xmlns:a16="http://schemas.microsoft.com/office/drawing/2014/main" id="{A3DC288C-44A7-B13D-D16E-BD4DF18B194C}"/>
              </a:ext>
            </a:extLst>
          </p:cNvPr>
          <p:cNvCxnSpPr/>
          <p:nvPr/>
        </p:nvCxnSpPr>
        <p:spPr>
          <a:xfrm>
            <a:off x="7595133" y="2386269"/>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ovéPole 38">
            <a:extLst>
              <a:ext uri="{FF2B5EF4-FFF2-40B4-BE49-F238E27FC236}">
                <a16:creationId xmlns:a16="http://schemas.microsoft.com/office/drawing/2014/main" id="{9AAF6632-B0E7-75E4-E70C-447CB0444F0E}"/>
              </a:ext>
            </a:extLst>
          </p:cNvPr>
          <p:cNvSpPr txBox="1"/>
          <p:nvPr/>
        </p:nvSpPr>
        <p:spPr>
          <a:xfrm>
            <a:off x="7234937" y="2961009"/>
            <a:ext cx="704039" cy="400110"/>
          </a:xfrm>
          <a:prstGeom prst="rect">
            <a:avLst/>
          </a:prstGeom>
          <a:noFill/>
        </p:spPr>
        <p:txBody>
          <a:bodyPr wrap="square" rtlCol="0">
            <a:spAutoFit/>
          </a:bodyPr>
          <a:lstStyle/>
          <a:p>
            <a:pPr algn="l"/>
            <a:r>
              <a:rPr lang="cs-CZ" sz="2000" dirty="0">
                <a:solidFill>
                  <a:schemeClr val="bg1"/>
                </a:solidFill>
                <a:latin typeface="Calibri" panose="020F0502020204030204" pitchFamily="34" charset="0"/>
                <a:cs typeface="Calibri" panose="020F0502020204030204" pitchFamily="34" charset="0"/>
              </a:rPr>
              <a:t>2010</a:t>
            </a:r>
          </a:p>
        </p:txBody>
      </p:sp>
      <p:cxnSp>
        <p:nvCxnSpPr>
          <p:cNvPr id="40" name="Přímá spojnice 39">
            <a:extLst>
              <a:ext uri="{FF2B5EF4-FFF2-40B4-BE49-F238E27FC236}">
                <a16:creationId xmlns:a16="http://schemas.microsoft.com/office/drawing/2014/main" id="{81A4E6E1-9055-0499-7787-A1758FFD6893}"/>
              </a:ext>
            </a:extLst>
          </p:cNvPr>
          <p:cNvCxnSpPr/>
          <p:nvPr/>
        </p:nvCxnSpPr>
        <p:spPr>
          <a:xfrm>
            <a:off x="9502591" y="2377310"/>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ovéPole 41">
            <a:extLst>
              <a:ext uri="{FF2B5EF4-FFF2-40B4-BE49-F238E27FC236}">
                <a16:creationId xmlns:a16="http://schemas.microsoft.com/office/drawing/2014/main" id="{13162913-2A52-0A0A-3105-121E14EC5F2C}"/>
              </a:ext>
            </a:extLst>
          </p:cNvPr>
          <p:cNvSpPr txBox="1"/>
          <p:nvPr/>
        </p:nvSpPr>
        <p:spPr>
          <a:xfrm>
            <a:off x="8969641" y="1830597"/>
            <a:ext cx="1345675" cy="369332"/>
          </a:xfrm>
          <a:prstGeom prst="rect">
            <a:avLst/>
          </a:prstGeom>
          <a:noFill/>
        </p:spPr>
        <p:txBody>
          <a:bodyPr wrap="square">
            <a:spAutoFit/>
          </a:bodyPr>
          <a:lstStyle/>
          <a:p>
            <a:r>
              <a:rPr lang="cs-CZ" dirty="0" err="1">
                <a:solidFill>
                  <a:schemeClr val="bg1"/>
                </a:solidFill>
                <a:latin typeface="PT Sans" panose="020B0503020203020204" pitchFamily="34" charset="-18"/>
              </a:rPr>
              <a:t>WannaCry</a:t>
            </a:r>
            <a:endParaRPr lang="cs-CZ" dirty="0">
              <a:solidFill>
                <a:schemeClr val="bg1"/>
              </a:solidFill>
              <a:latin typeface="PT Sans" panose="020B0503020203020204" pitchFamily="34" charset="-18"/>
            </a:endParaRPr>
          </a:p>
        </p:txBody>
      </p:sp>
      <p:sp>
        <p:nvSpPr>
          <p:cNvPr id="43" name="TextovéPole 42">
            <a:extLst>
              <a:ext uri="{FF2B5EF4-FFF2-40B4-BE49-F238E27FC236}">
                <a16:creationId xmlns:a16="http://schemas.microsoft.com/office/drawing/2014/main" id="{3057677A-AB14-EAEA-D978-4DFE23A064E8}"/>
              </a:ext>
            </a:extLst>
          </p:cNvPr>
          <p:cNvSpPr txBox="1"/>
          <p:nvPr/>
        </p:nvSpPr>
        <p:spPr>
          <a:xfrm>
            <a:off x="9193599" y="3206142"/>
            <a:ext cx="807943" cy="400110"/>
          </a:xfrm>
          <a:prstGeom prst="rect">
            <a:avLst/>
          </a:prstGeom>
          <a:noFill/>
        </p:spPr>
        <p:txBody>
          <a:bodyPr wrap="square" rtlCol="0">
            <a:spAutoFit/>
          </a:bodyPr>
          <a:lstStyle/>
          <a:p>
            <a:pPr algn="l"/>
            <a:r>
              <a:rPr lang="cs-CZ" sz="2000" dirty="0">
                <a:solidFill>
                  <a:schemeClr val="bg1"/>
                </a:solidFill>
                <a:latin typeface="Calibri" panose="020F0502020204030204" pitchFamily="34" charset="0"/>
                <a:cs typeface="Calibri" panose="020F0502020204030204" pitchFamily="34" charset="0"/>
              </a:rPr>
              <a:t>2017</a:t>
            </a:r>
          </a:p>
        </p:txBody>
      </p:sp>
      <p:sp>
        <p:nvSpPr>
          <p:cNvPr id="45" name="TextovéPole 44">
            <a:extLst>
              <a:ext uri="{FF2B5EF4-FFF2-40B4-BE49-F238E27FC236}">
                <a16:creationId xmlns:a16="http://schemas.microsoft.com/office/drawing/2014/main" id="{28C5BAE8-DDDB-BA12-4F81-96DD340CA35A}"/>
              </a:ext>
            </a:extLst>
          </p:cNvPr>
          <p:cNvSpPr txBox="1"/>
          <p:nvPr/>
        </p:nvSpPr>
        <p:spPr>
          <a:xfrm>
            <a:off x="769027" y="1805048"/>
            <a:ext cx="1455174"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Virus </a:t>
            </a:r>
            <a:r>
              <a:rPr lang="cs-CZ" b="0" i="0" dirty="0" err="1">
                <a:solidFill>
                  <a:schemeClr val="bg1"/>
                </a:solidFill>
                <a:effectLst/>
                <a:latin typeface="PT Sans" panose="020B0503020203020204" pitchFamily="34" charset="-18"/>
              </a:rPr>
              <a:t>Vienna</a:t>
            </a:r>
            <a:endParaRPr lang="cs-CZ" dirty="0">
              <a:solidFill>
                <a:schemeClr val="bg1"/>
              </a:solidFill>
            </a:endParaRPr>
          </a:p>
        </p:txBody>
      </p:sp>
      <p:sp>
        <p:nvSpPr>
          <p:cNvPr id="47" name="TextovéPole 46">
            <a:extLst>
              <a:ext uri="{FF2B5EF4-FFF2-40B4-BE49-F238E27FC236}">
                <a16:creationId xmlns:a16="http://schemas.microsoft.com/office/drawing/2014/main" id="{3BFDF159-8ABA-AFE6-7129-B17850704D69}"/>
              </a:ext>
            </a:extLst>
          </p:cNvPr>
          <p:cNvSpPr txBox="1"/>
          <p:nvPr/>
        </p:nvSpPr>
        <p:spPr>
          <a:xfrm>
            <a:off x="3277881" y="1516153"/>
            <a:ext cx="1061883" cy="369332"/>
          </a:xfrm>
          <a:prstGeom prst="rect">
            <a:avLst/>
          </a:prstGeom>
          <a:noFill/>
        </p:spPr>
        <p:txBody>
          <a:bodyPr wrap="square">
            <a:spAutoFit/>
          </a:bodyPr>
          <a:lstStyle/>
          <a:p>
            <a:r>
              <a:rPr lang="cs-CZ" b="0" i="0" dirty="0" err="1">
                <a:solidFill>
                  <a:schemeClr val="bg1"/>
                </a:solidFill>
                <a:effectLst/>
                <a:latin typeface="PT Sans" panose="020B0503020203020204" pitchFamily="34" charset="-18"/>
              </a:rPr>
              <a:t>Concept</a:t>
            </a:r>
            <a:endParaRPr lang="cs-CZ" dirty="0">
              <a:solidFill>
                <a:schemeClr val="bg1"/>
              </a:solidFill>
            </a:endParaRPr>
          </a:p>
        </p:txBody>
      </p:sp>
      <p:cxnSp>
        <p:nvCxnSpPr>
          <p:cNvPr id="7" name="Přímá spojnice 6">
            <a:extLst>
              <a:ext uri="{FF2B5EF4-FFF2-40B4-BE49-F238E27FC236}">
                <a16:creationId xmlns:a16="http://schemas.microsoft.com/office/drawing/2014/main" id="{BADDD264-F8A9-5882-80D3-25478D26A3F4}"/>
              </a:ext>
            </a:extLst>
          </p:cNvPr>
          <p:cNvCxnSpPr/>
          <p:nvPr/>
        </p:nvCxnSpPr>
        <p:spPr>
          <a:xfrm>
            <a:off x="11079465" y="2368178"/>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a:extLst>
              <a:ext uri="{FF2B5EF4-FFF2-40B4-BE49-F238E27FC236}">
                <a16:creationId xmlns:a16="http://schemas.microsoft.com/office/drawing/2014/main" id="{E22477C6-B78C-5095-A72F-FB0F2F09D123}"/>
              </a:ext>
            </a:extLst>
          </p:cNvPr>
          <p:cNvSpPr txBox="1"/>
          <p:nvPr/>
        </p:nvSpPr>
        <p:spPr>
          <a:xfrm>
            <a:off x="10696079" y="3214898"/>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2021</a:t>
            </a:r>
          </a:p>
        </p:txBody>
      </p:sp>
      <p:sp>
        <p:nvSpPr>
          <p:cNvPr id="13" name="TextovéPole 12">
            <a:extLst>
              <a:ext uri="{FF2B5EF4-FFF2-40B4-BE49-F238E27FC236}">
                <a16:creationId xmlns:a16="http://schemas.microsoft.com/office/drawing/2014/main" id="{C166F112-21D2-E500-E37A-8DDFCFFD1AC3}"/>
              </a:ext>
            </a:extLst>
          </p:cNvPr>
          <p:cNvSpPr txBox="1"/>
          <p:nvPr/>
        </p:nvSpPr>
        <p:spPr>
          <a:xfrm>
            <a:off x="10621564" y="1974605"/>
            <a:ext cx="1177031" cy="400110"/>
          </a:xfrm>
          <a:prstGeom prst="rect">
            <a:avLst/>
          </a:prstGeom>
          <a:noFill/>
        </p:spPr>
        <p:txBody>
          <a:bodyPr wrap="square">
            <a:spAutoFit/>
          </a:bodyPr>
          <a:lstStyle/>
          <a:p>
            <a:r>
              <a:rPr lang="cs-CZ" sz="2000" dirty="0">
                <a:solidFill>
                  <a:schemeClr val="bg1"/>
                </a:solidFill>
                <a:latin typeface="Calibri" panose="020F0502020204030204" pitchFamily="34" charset="0"/>
                <a:cs typeface="Calibri" panose="020F0502020204030204" pitchFamily="34" charset="0"/>
              </a:rPr>
              <a:t>Hafnium</a:t>
            </a:r>
          </a:p>
        </p:txBody>
      </p:sp>
      <p:cxnSp>
        <p:nvCxnSpPr>
          <p:cNvPr id="14" name="Přímá spojnice 13">
            <a:extLst>
              <a:ext uri="{FF2B5EF4-FFF2-40B4-BE49-F238E27FC236}">
                <a16:creationId xmlns:a16="http://schemas.microsoft.com/office/drawing/2014/main" id="{42DEDBFC-00AC-9B33-53FD-CF3FF474FFF3}"/>
              </a:ext>
            </a:extLst>
          </p:cNvPr>
          <p:cNvCxnSpPr/>
          <p:nvPr/>
        </p:nvCxnSpPr>
        <p:spPr>
          <a:xfrm>
            <a:off x="9202191" y="2395401"/>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ovéPole 19">
            <a:extLst>
              <a:ext uri="{FF2B5EF4-FFF2-40B4-BE49-F238E27FC236}">
                <a16:creationId xmlns:a16="http://schemas.microsoft.com/office/drawing/2014/main" id="{5E7C2D27-779D-8B28-AE4F-77F1D641CC50}"/>
              </a:ext>
            </a:extLst>
          </p:cNvPr>
          <p:cNvSpPr txBox="1"/>
          <p:nvPr/>
        </p:nvSpPr>
        <p:spPr>
          <a:xfrm>
            <a:off x="8850171" y="2963797"/>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2016</a:t>
            </a:r>
          </a:p>
        </p:txBody>
      </p:sp>
      <p:sp>
        <p:nvSpPr>
          <p:cNvPr id="27" name="TextovéPole 26">
            <a:extLst>
              <a:ext uri="{FF2B5EF4-FFF2-40B4-BE49-F238E27FC236}">
                <a16:creationId xmlns:a16="http://schemas.microsoft.com/office/drawing/2014/main" id="{0428BB3F-E303-2866-0118-CD203B77B27D}"/>
              </a:ext>
            </a:extLst>
          </p:cNvPr>
          <p:cNvSpPr txBox="1"/>
          <p:nvPr/>
        </p:nvSpPr>
        <p:spPr>
          <a:xfrm>
            <a:off x="8771116" y="1992503"/>
            <a:ext cx="881584"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Petya</a:t>
            </a:r>
            <a:endParaRPr lang="cs-CZ" sz="2000" dirty="0">
              <a:solidFill>
                <a:schemeClr val="bg1"/>
              </a:solidFill>
              <a:latin typeface="Calibri" panose="020F0502020204030204" pitchFamily="34" charset="0"/>
              <a:cs typeface="Calibri" panose="020F0502020204030204" pitchFamily="34" charset="0"/>
            </a:endParaRPr>
          </a:p>
        </p:txBody>
      </p:sp>
      <p:cxnSp>
        <p:nvCxnSpPr>
          <p:cNvPr id="30" name="Přímá spojnice 29">
            <a:extLst>
              <a:ext uri="{FF2B5EF4-FFF2-40B4-BE49-F238E27FC236}">
                <a16:creationId xmlns:a16="http://schemas.microsoft.com/office/drawing/2014/main" id="{327744D7-A475-ACD7-42E7-82B49F1E8B32}"/>
              </a:ext>
            </a:extLst>
          </p:cNvPr>
          <p:cNvCxnSpPr/>
          <p:nvPr/>
        </p:nvCxnSpPr>
        <p:spPr>
          <a:xfrm>
            <a:off x="7938976" y="2377310"/>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ovéPole 30">
            <a:extLst>
              <a:ext uri="{FF2B5EF4-FFF2-40B4-BE49-F238E27FC236}">
                <a16:creationId xmlns:a16="http://schemas.microsoft.com/office/drawing/2014/main" id="{997D5CB3-7DE9-D070-18EA-1EBD822C76A4}"/>
              </a:ext>
            </a:extLst>
          </p:cNvPr>
          <p:cNvSpPr txBox="1"/>
          <p:nvPr/>
        </p:nvSpPr>
        <p:spPr>
          <a:xfrm>
            <a:off x="7690534" y="3216296"/>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2012</a:t>
            </a:r>
          </a:p>
        </p:txBody>
      </p:sp>
      <p:cxnSp>
        <p:nvCxnSpPr>
          <p:cNvPr id="37" name="Přímá spojnice 36">
            <a:extLst>
              <a:ext uri="{FF2B5EF4-FFF2-40B4-BE49-F238E27FC236}">
                <a16:creationId xmlns:a16="http://schemas.microsoft.com/office/drawing/2014/main" id="{CB117E2A-EA41-DD11-9D0B-BA7C8A0964BD}"/>
              </a:ext>
            </a:extLst>
          </p:cNvPr>
          <p:cNvCxnSpPr/>
          <p:nvPr/>
        </p:nvCxnSpPr>
        <p:spPr>
          <a:xfrm>
            <a:off x="2472926" y="2395401"/>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ovéPole 40">
            <a:extLst>
              <a:ext uri="{FF2B5EF4-FFF2-40B4-BE49-F238E27FC236}">
                <a16:creationId xmlns:a16="http://schemas.microsoft.com/office/drawing/2014/main" id="{05CE58B2-267C-98F1-8F7E-4A9498FAA209}"/>
              </a:ext>
            </a:extLst>
          </p:cNvPr>
          <p:cNvSpPr txBox="1"/>
          <p:nvPr/>
        </p:nvSpPr>
        <p:spPr>
          <a:xfrm>
            <a:off x="2122625" y="3212166"/>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1992</a:t>
            </a:r>
          </a:p>
        </p:txBody>
      </p:sp>
      <p:sp>
        <p:nvSpPr>
          <p:cNvPr id="44" name="TextovéPole 43">
            <a:extLst>
              <a:ext uri="{FF2B5EF4-FFF2-40B4-BE49-F238E27FC236}">
                <a16:creationId xmlns:a16="http://schemas.microsoft.com/office/drawing/2014/main" id="{993A2C44-5FBC-4EA4-7585-457B0B41ECF9}"/>
              </a:ext>
            </a:extLst>
          </p:cNvPr>
          <p:cNvSpPr txBox="1"/>
          <p:nvPr/>
        </p:nvSpPr>
        <p:spPr>
          <a:xfrm>
            <a:off x="1704685" y="1974605"/>
            <a:ext cx="1625463" cy="400110"/>
          </a:xfrm>
          <a:prstGeom prst="rect">
            <a:avLst/>
          </a:prstGeom>
          <a:noFill/>
        </p:spPr>
        <p:txBody>
          <a:bodyPr wrap="square">
            <a:spAutoFit/>
          </a:bodyPr>
          <a:lstStyle/>
          <a:p>
            <a:pPr algn="l"/>
            <a:r>
              <a:rPr lang="cs-CZ" sz="2000" dirty="0">
                <a:solidFill>
                  <a:schemeClr val="bg1"/>
                </a:solidFill>
                <a:latin typeface="Calibri" panose="020F0502020204030204" pitchFamily="34" charset="0"/>
                <a:cs typeface="Calibri" panose="020F0502020204030204" pitchFamily="34" charset="0"/>
              </a:rPr>
              <a:t>Michelangelo</a:t>
            </a:r>
          </a:p>
        </p:txBody>
      </p:sp>
      <p:cxnSp>
        <p:nvCxnSpPr>
          <p:cNvPr id="46" name="Přímá spojnice 45">
            <a:extLst>
              <a:ext uri="{FF2B5EF4-FFF2-40B4-BE49-F238E27FC236}">
                <a16:creationId xmlns:a16="http://schemas.microsoft.com/office/drawing/2014/main" id="{7AE3668D-569D-0EA2-5BE5-4659D18372FD}"/>
              </a:ext>
            </a:extLst>
          </p:cNvPr>
          <p:cNvCxnSpPr/>
          <p:nvPr/>
        </p:nvCxnSpPr>
        <p:spPr>
          <a:xfrm>
            <a:off x="4701253" y="2368178"/>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ovéPole 47">
            <a:extLst>
              <a:ext uri="{FF2B5EF4-FFF2-40B4-BE49-F238E27FC236}">
                <a16:creationId xmlns:a16="http://schemas.microsoft.com/office/drawing/2014/main" id="{D1405A90-B07D-16FD-F7C9-D6810A0C3118}"/>
              </a:ext>
            </a:extLst>
          </p:cNvPr>
          <p:cNvSpPr txBox="1"/>
          <p:nvPr/>
        </p:nvSpPr>
        <p:spPr>
          <a:xfrm>
            <a:off x="4338284" y="3214898"/>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1999</a:t>
            </a:r>
          </a:p>
        </p:txBody>
      </p:sp>
      <p:sp>
        <p:nvSpPr>
          <p:cNvPr id="50" name="TextovéPole 49">
            <a:extLst>
              <a:ext uri="{FF2B5EF4-FFF2-40B4-BE49-F238E27FC236}">
                <a16:creationId xmlns:a16="http://schemas.microsoft.com/office/drawing/2014/main" id="{935979E4-6556-2BD7-D067-C1374B4B7154}"/>
              </a:ext>
            </a:extLst>
          </p:cNvPr>
          <p:cNvSpPr txBox="1"/>
          <p:nvPr/>
        </p:nvSpPr>
        <p:spPr>
          <a:xfrm>
            <a:off x="4204344" y="1821196"/>
            <a:ext cx="1015796"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Melissa</a:t>
            </a:r>
            <a:endParaRPr lang="cs-CZ" dirty="0">
              <a:solidFill>
                <a:schemeClr val="bg1"/>
              </a:solidFill>
            </a:endParaRPr>
          </a:p>
        </p:txBody>
      </p:sp>
      <p:cxnSp>
        <p:nvCxnSpPr>
          <p:cNvPr id="3" name="Přímá spojnice 2">
            <a:extLst>
              <a:ext uri="{FF2B5EF4-FFF2-40B4-BE49-F238E27FC236}">
                <a16:creationId xmlns:a16="http://schemas.microsoft.com/office/drawing/2014/main" id="{9B443B9F-8192-3209-33FF-E634EEC36F6F}"/>
              </a:ext>
            </a:extLst>
          </p:cNvPr>
          <p:cNvCxnSpPr>
            <a:cxnSpLocks/>
          </p:cNvCxnSpPr>
          <p:nvPr/>
        </p:nvCxnSpPr>
        <p:spPr>
          <a:xfrm>
            <a:off x="4925958" y="2664593"/>
            <a:ext cx="266917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Přímá spojnice 48">
            <a:extLst>
              <a:ext uri="{FF2B5EF4-FFF2-40B4-BE49-F238E27FC236}">
                <a16:creationId xmlns:a16="http://schemas.microsoft.com/office/drawing/2014/main" id="{9801DEB9-C2F7-8624-18B5-A03C2E15ACE7}"/>
              </a:ext>
            </a:extLst>
          </p:cNvPr>
          <p:cNvCxnSpPr>
            <a:cxnSpLocks/>
          </p:cNvCxnSpPr>
          <p:nvPr/>
        </p:nvCxnSpPr>
        <p:spPr>
          <a:xfrm>
            <a:off x="7609600" y="2664593"/>
            <a:ext cx="3928027"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Pravá složená závorka 23">
            <a:extLst>
              <a:ext uri="{FF2B5EF4-FFF2-40B4-BE49-F238E27FC236}">
                <a16:creationId xmlns:a16="http://schemas.microsoft.com/office/drawing/2014/main" id="{A9013757-05C1-8748-1FF5-935F9B0F23A1}"/>
              </a:ext>
            </a:extLst>
          </p:cNvPr>
          <p:cNvSpPr/>
          <p:nvPr/>
        </p:nvSpPr>
        <p:spPr>
          <a:xfrm rot="5400000">
            <a:off x="6118157" y="2412246"/>
            <a:ext cx="313710" cy="2669176"/>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cs-CZ">
              <a:solidFill>
                <a:schemeClr val="bg1"/>
              </a:solidFill>
            </a:endParaRPr>
          </a:p>
        </p:txBody>
      </p:sp>
      <p:sp>
        <p:nvSpPr>
          <p:cNvPr id="51" name="TextovéPole 50">
            <a:extLst>
              <a:ext uri="{FF2B5EF4-FFF2-40B4-BE49-F238E27FC236}">
                <a16:creationId xmlns:a16="http://schemas.microsoft.com/office/drawing/2014/main" id="{B3439327-41C6-2084-74D5-A392DD7AE438}"/>
              </a:ext>
            </a:extLst>
          </p:cNvPr>
          <p:cNvSpPr txBox="1"/>
          <p:nvPr/>
        </p:nvSpPr>
        <p:spPr>
          <a:xfrm>
            <a:off x="3852299" y="3908192"/>
            <a:ext cx="4816492" cy="523220"/>
          </a:xfrm>
          <a:prstGeom prst="rect">
            <a:avLst/>
          </a:prstGeom>
          <a:noFill/>
        </p:spPr>
        <p:txBody>
          <a:bodyPr wrap="square" rtlCol="0">
            <a:spAutoFit/>
          </a:bodyPr>
          <a:lstStyle/>
          <a:p>
            <a:pPr algn="l"/>
            <a:r>
              <a:rPr lang="cs-CZ" sz="2800" b="1" dirty="0" err="1">
                <a:solidFill>
                  <a:schemeClr val="bg1"/>
                </a:solidFill>
                <a:latin typeface="Calibri" panose="020F0502020204030204" pitchFamily="34" charset="0"/>
                <a:cs typeface="Calibri" panose="020F0502020204030204" pitchFamily="34" charset="0"/>
              </a:rPr>
              <a:t>Ransomwary</a:t>
            </a:r>
            <a:r>
              <a:rPr lang="cs-CZ" sz="2800" b="1" dirty="0">
                <a:solidFill>
                  <a:schemeClr val="bg1"/>
                </a:solidFill>
                <a:latin typeface="Calibri" panose="020F0502020204030204" pitchFamily="34" charset="0"/>
                <a:cs typeface="Calibri" panose="020F0502020204030204" pitchFamily="34" charset="0"/>
              </a:rPr>
              <a:t> a masivní útoky</a:t>
            </a:r>
          </a:p>
        </p:txBody>
      </p:sp>
      <p:sp>
        <p:nvSpPr>
          <p:cNvPr id="53" name="TextovéPole 52">
            <a:extLst>
              <a:ext uri="{FF2B5EF4-FFF2-40B4-BE49-F238E27FC236}">
                <a16:creationId xmlns:a16="http://schemas.microsoft.com/office/drawing/2014/main" id="{32786B71-3269-7EC8-8FDF-695545DC91E8}"/>
              </a:ext>
            </a:extLst>
          </p:cNvPr>
          <p:cNvSpPr txBox="1"/>
          <p:nvPr/>
        </p:nvSpPr>
        <p:spPr>
          <a:xfrm>
            <a:off x="7182247" y="1792405"/>
            <a:ext cx="1016574" cy="369332"/>
          </a:xfrm>
          <a:prstGeom prst="rect">
            <a:avLst/>
          </a:prstGeom>
          <a:noFill/>
        </p:spPr>
        <p:txBody>
          <a:bodyPr wrap="square">
            <a:spAutoFit/>
          </a:bodyPr>
          <a:lstStyle/>
          <a:p>
            <a:r>
              <a:rPr lang="cs-CZ" b="0" i="0" dirty="0" err="1">
                <a:solidFill>
                  <a:schemeClr val="bg1"/>
                </a:solidFill>
                <a:effectLst/>
                <a:latin typeface="PT Sans" panose="020B0503020203020204" pitchFamily="34" charset="-18"/>
              </a:rPr>
              <a:t>Stuxnet</a:t>
            </a:r>
            <a:endParaRPr lang="cs-CZ" dirty="0">
              <a:solidFill>
                <a:schemeClr val="bg1"/>
              </a:solidFill>
            </a:endParaRPr>
          </a:p>
        </p:txBody>
      </p:sp>
      <p:sp>
        <p:nvSpPr>
          <p:cNvPr id="54" name="TextovéPole 53">
            <a:extLst>
              <a:ext uri="{FF2B5EF4-FFF2-40B4-BE49-F238E27FC236}">
                <a16:creationId xmlns:a16="http://schemas.microsoft.com/office/drawing/2014/main" id="{93F394BC-808C-7272-DDC9-F3E5EC4236E3}"/>
              </a:ext>
            </a:extLst>
          </p:cNvPr>
          <p:cNvSpPr txBox="1"/>
          <p:nvPr/>
        </p:nvSpPr>
        <p:spPr>
          <a:xfrm>
            <a:off x="7492706" y="1544847"/>
            <a:ext cx="1412229"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Shamoon</a:t>
            </a:r>
            <a:endParaRPr lang="cs-CZ" sz="2000" dirty="0">
              <a:solidFill>
                <a:schemeClr val="bg1"/>
              </a:solidFill>
              <a:latin typeface="Calibri" panose="020F0502020204030204" pitchFamily="34" charset="0"/>
              <a:cs typeface="Calibri" panose="020F0502020204030204" pitchFamily="34" charset="0"/>
            </a:endParaRPr>
          </a:p>
        </p:txBody>
      </p:sp>
      <p:cxnSp>
        <p:nvCxnSpPr>
          <p:cNvPr id="55" name="Přímá spojnice 54">
            <a:extLst>
              <a:ext uri="{FF2B5EF4-FFF2-40B4-BE49-F238E27FC236}">
                <a16:creationId xmlns:a16="http://schemas.microsoft.com/office/drawing/2014/main" id="{7AF2E6F7-27A7-68F9-1F07-2A3C2E0B7665}"/>
              </a:ext>
            </a:extLst>
          </p:cNvPr>
          <p:cNvCxnSpPr/>
          <p:nvPr/>
        </p:nvCxnSpPr>
        <p:spPr>
          <a:xfrm>
            <a:off x="7234937" y="2381789"/>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TextovéPole 55">
            <a:extLst>
              <a:ext uri="{FF2B5EF4-FFF2-40B4-BE49-F238E27FC236}">
                <a16:creationId xmlns:a16="http://schemas.microsoft.com/office/drawing/2014/main" id="{2044FB00-4C77-D076-353E-A80F925CEFFA}"/>
              </a:ext>
            </a:extLst>
          </p:cNvPr>
          <p:cNvSpPr txBox="1"/>
          <p:nvPr/>
        </p:nvSpPr>
        <p:spPr>
          <a:xfrm>
            <a:off x="6891508" y="3206142"/>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2008</a:t>
            </a:r>
          </a:p>
        </p:txBody>
      </p:sp>
      <p:sp>
        <p:nvSpPr>
          <p:cNvPr id="57" name="TextovéPole 56">
            <a:extLst>
              <a:ext uri="{FF2B5EF4-FFF2-40B4-BE49-F238E27FC236}">
                <a16:creationId xmlns:a16="http://schemas.microsoft.com/office/drawing/2014/main" id="{5918D5C2-7930-0251-5557-842C7EECD468}"/>
              </a:ext>
            </a:extLst>
          </p:cNvPr>
          <p:cNvSpPr txBox="1"/>
          <p:nvPr/>
        </p:nvSpPr>
        <p:spPr>
          <a:xfrm>
            <a:off x="6648167" y="1994567"/>
            <a:ext cx="1154085"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Conficker</a:t>
            </a:r>
            <a:endParaRPr lang="cs-CZ" sz="2000" dirty="0">
              <a:solidFill>
                <a:schemeClr val="bg1"/>
              </a:solidFill>
              <a:latin typeface="Calibri" panose="020F0502020204030204" pitchFamily="34" charset="0"/>
              <a:cs typeface="Calibri" panose="020F0502020204030204" pitchFamily="34" charset="0"/>
            </a:endParaRPr>
          </a:p>
        </p:txBody>
      </p:sp>
      <p:cxnSp>
        <p:nvCxnSpPr>
          <p:cNvPr id="58" name="Přímá spojnice 57">
            <a:extLst>
              <a:ext uri="{FF2B5EF4-FFF2-40B4-BE49-F238E27FC236}">
                <a16:creationId xmlns:a16="http://schemas.microsoft.com/office/drawing/2014/main" id="{8F1AA015-5A53-A8DF-4EE4-5D68277F65D2}"/>
              </a:ext>
            </a:extLst>
          </p:cNvPr>
          <p:cNvCxnSpPr/>
          <p:nvPr/>
        </p:nvCxnSpPr>
        <p:spPr>
          <a:xfrm>
            <a:off x="6086945" y="2374715"/>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TextovéPole 58">
            <a:extLst>
              <a:ext uri="{FF2B5EF4-FFF2-40B4-BE49-F238E27FC236}">
                <a16:creationId xmlns:a16="http://schemas.microsoft.com/office/drawing/2014/main" id="{B4B8BED2-95C0-2CB4-13C4-310CAF72AF0A}"/>
              </a:ext>
            </a:extLst>
          </p:cNvPr>
          <p:cNvSpPr txBox="1"/>
          <p:nvPr/>
        </p:nvSpPr>
        <p:spPr>
          <a:xfrm>
            <a:off x="5725978" y="2943206"/>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2004</a:t>
            </a:r>
          </a:p>
        </p:txBody>
      </p:sp>
      <p:cxnSp>
        <p:nvCxnSpPr>
          <p:cNvPr id="60" name="Přímá spojnice 59">
            <a:extLst>
              <a:ext uri="{FF2B5EF4-FFF2-40B4-BE49-F238E27FC236}">
                <a16:creationId xmlns:a16="http://schemas.microsoft.com/office/drawing/2014/main" id="{C3B25E21-9760-95A1-6E71-1F87AB208B6A}"/>
              </a:ext>
            </a:extLst>
          </p:cNvPr>
          <p:cNvCxnSpPr/>
          <p:nvPr/>
        </p:nvCxnSpPr>
        <p:spPr>
          <a:xfrm>
            <a:off x="6353645" y="2381789"/>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TextovéPole 60">
            <a:extLst>
              <a:ext uri="{FF2B5EF4-FFF2-40B4-BE49-F238E27FC236}">
                <a16:creationId xmlns:a16="http://schemas.microsoft.com/office/drawing/2014/main" id="{331FFB4A-0DB0-80B8-A38B-6D5527F1D51F}"/>
              </a:ext>
            </a:extLst>
          </p:cNvPr>
          <p:cNvSpPr txBox="1"/>
          <p:nvPr/>
        </p:nvSpPr>
        <p:spPr>
          <a:xfrm>
            <a:off x="6061680" y="3227500"/>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2005</a:t>
            </a:r>
          </a:p>
        </p:txBody>
      </p:sp>
      <p:sp>
        <p:nvSpPr>
          <p:cNvPr id="62" name="TextovéPole 61">
            <a:extLst>
              <a:ext uri="{FF2B5EF4-FFF2-40B4-BE49-F238E27FC236}">
                <a16:creationId xmlns:a16="http://schemas.microsoft.com/office/drawing/2014/main" id="{21D596B4-F896-79EE-24B4-EED44FE9169B}"/>
              </a:ext>
            </a:extLst>
          </p:cNvPr>
          <p:cNvSpPr txBox="1"/>
          <p:nvPr/>
        </p:nvSpPr>
        <p:spPr>
          <a:xfrm>
            <a:off x="5958017" y="1765211"/>
            <a:ext cx="794585"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Zotob</a:t>
            </a:r>
            <a:endParaRPr lang="cs-CZ" sz="2000" dirty="0">
              <a:solidFill>
                <a:schemeClr val="bg1"/>
              </a:solidFill>
              <a:latin typeface="Calibri" panose="020F0502020204030204" pitchFamily="34" charset="0"/>
              <a:cs typeface="Calibri" panose="020F0502020204030204" pitchFamily="34" charset="0"/>
            </a:endParaRPr>
          </a:p>
        </p:txBody>
      </p:sp>
      <p:sp>
        <p:nvSpPr>
          <p:cNvPr id="63" name="TextovéPole 62">
            <a:extLst>
              <a:ext uri="{FF2B5EF4-FFF2-40B4-BE49-F238E27FC236}">
                <a16:creationId xmlns:a16="http://schemas.microsoft.com/office/drawing/2014/main" id="{1F6DBC92-EC5C-138B-A765-160D924CEE7B}"/>
              </a:ext>
            </a:extLst>
          </p:cNvPr>
          <p:cNvSpPr txBox="1"/>
          <p:nvPr/>
        </p:nvSpPr>
        <p:spPr>
          <a:xfrm>
            <a:off x="5552247" y="1990473"/>
            <a:ext cx="1154085"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Mydoom</a:t>
            </a:r>
            <a:endParaRPr lang="cs-CZ" sz="2000" dirty="0">
              <a:solidFill>
                <a:schemeClr val="bg1"/>
              </a:solidFill>
              <a:latin typeface="Calibri" panose="020F0502020204030204" pitchFamily="34" charset="0"/>
              <a:cs typeface="Calibri" panose="020F0502020204030204" pitchFamily="34" charset="0"/>
            </a:endParaRPr>
          </a:p>
        </p:txBody>
      </p:sp>
      <p:sp>
        <p:nvSpPr>
          <p:cNvPr id="38" name="TextovéPole 37">
            <a:extLst>
              <a:ext uri="{FF2B5EF4-FFF2-40B4-BE49-F238E27FC236}">
                <a16:creationId xmlns:a16="http://schemas.microsoft.com/office/drawing/2014/main" id="{59B928E8-DE32-D61E-53F1-98465CCE81BE}"/>
              </a:ext>
            </a:extLst>
          </p:cNvPr>
          <p:cNvSpPr txBox="1"/>
          <p:nvPr/>
        </p:nvSpPr>
        <p:spPr>
          <a:xfrm>
            <a:off x="5644472" y="117135"/>
            <a:ext cx="6650340" cy="707886"/>
          </a:xfrm>
          <a:prstGeom prst="rect">
            <a:avLst/>
          </a:prstGeom>
          <a:noFill/>
        </p:spPr>
        <p:txBody>
          <a:bodyPr wrap="square">
            <a:spAutoFit/>
          </a:bodyPr>
          <a:lstStyle/>
          <a:p>
            <a:r>
              <a:rPr lang="cs-CZ" sz="4000" dirty="0">
                <a:solidFill>
                  <a:schemeClr val="bg1"/>
                </a:solidFill>
              </a:rPr>
              <a:t>Vývoj kybernetických útoků</a:t>
            </a:r>
          </a:p>
        </p:txBody>
      </p:sp>
    </p:spTree>
    <p:extLst>
      <p:ext uri="{BB962C8B-B14F-4D97-AF65-F5344CB8AC3E}">
        <p14:creationId xmlns:p14="http://schemas.microsoft.com/office/powerpoint/2010/main" val="1030442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alpha val="88000"/>
          </a:schemeClr>
        </a:solidFill>
        <a:effectLst/>
      </p:bgPr>
    </p:bg>
    <p:spTree>
      <p:nvGrpSpPr>
        <p:cNvPr id="1" name=""/>
        <p:cNvGrpSpPr/>
        <p:nvPr/>
      </p:nvGrpSpPr>
      <p:grpSpPr>
        <a:xfrm>
          <a:off x="0" y="0"/>
          <a:ext cx="0" cy="0"/>
          <a:chOff x="0" y="0"/>
          <a:chExt cx="0" cy="0"/>
        </a:xfrm>
      </p:grpSpPr>
      <p:pic>
        <p:nvPicPr>
          <p:cNvPr id="8194" name="Picture 2" descr="6 Most Common Website Security Attacks: How To Protect Your Website">
            <a:extLst>
              <a:ext uri="{FF2B5EF4-FFF2-40B4-BE49-F238E27FC236}">
                <a16:creationId xmlns:a16="http://schemas.microsoft.com/office/drawing/2014/main" id="{03889E69-36C7-E27D-F34C-336E4C1F05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74"/>
            <a:ext cx="12192000" cy="6869189"/>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6">
            <a:extLst>
              <a:ext uri="{FF2B5EF4-FFF2-40B4-BE49-F238E27FC236}">
                <a16:creationId xmlns:a16="http://schemas.microsoft.com/office/drawing/2014/main" id="{91BF1ECB-FB64-FE0E-201C-8C166ED48703}"/>
              </a:ext>
            </a:extLst>
          </p:cNvPr>
          <p:cNvSpPr/>
          <p:nvPr/>
        </p:nvSpPr>
        <p:spPr>
          <a:xfrm>
            <a:off x="1" y="0"/>
            <a:ext cx="12192000" cy="6858000"/>
          </a:xfrm>
          <a:prstGeom prst="rect">
            <a:avLst/>
          </a:prstGeom>
          <a:solidFill>
            <a:srgbClr val="005AD7">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cxnSp>
        <p:nvCxnSpPr>
          <p:cNvPr id="5" name="Přímá spojnice 4">
            <a:extLst>
              <a:ext uri="{FF2B5EF4-FFF2-40B4-BE49-F238E27FC236}">
                <a16:creationId xmlns:a16="http://schemas.microsoft.com/office/drawing/2014/main" id="{7292C002-6D28-357B-5556-C4F2E14C092D}"/>
              </a:ext>
            </a:extLst>
          </p:cNvPr>
          <p:cNvCxnSpPr>
            <a:cxnSpLocks/>
          </p:cNvCxnSpPr>
          <p:nvPr/>
        </p:nvCxnSpPr>
        <p:spPr>
          <a:xfrm>
            <a:off x="1053475" y="2648641"/>
            <a:ext cx="3868842"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4482D7BA-3158-539D-236F-E67D6523CD38}"/>
              </a:ext>
            </a:extLst>
          </p:cNvPr>
          <p:cNvCxnSpPr/>
          <p:nvPr/>
        </p:nvCxnSpPr>
        <p:spPr>
          <a:xfrm>
            <a:off x="1053475" y="2375263"/>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Přímá spojnice 9">
            <a:extLst>
              <a:ext uri="{FF2B5EF4-FFF2-40B4-BE49-F238E27FC236}">
                <a16:creationId xmlns:a16="http://schemas.microsoft.com/office/drawing/2014/main" id="{2CEF7938-743D-A73A-31BC-3839C4666465}"/>
              </a:ext>
            </a:extLst>
          </p:cNvPr>
          <p:cNvCxnSpPr/>
          <p:nvPr/>
        </p:nvCxnSpPr>
        <p:spPr>
          <a:xfrm>
            <a:off x="11500097" y="2352226"/>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38860D86-1D26-DBFB-EDE9-FF5935899245}"/>
              </a:ext>
            </a:extLst>
          </p:cNvPr>
          <p:cNvSpPr txBox="1"/>
          <p:nvPr/>
        </p:nvSpPr>
        <p:spPr>
          <a:xfrm>
            <a:off x="701455" y="2940871"/>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1986</a:t>
            </a:r>
          </a:p>
        </p:txBody>
      </p:sp>
      <p:sp>
        <p:nvSpPr>
          <p:cNvPr id="12" name="TextovéPole 11">
            <a:extLst>
              <a:ext uri="{FF2B5EF4-FFF2-40B4-BE49-F238E27FC236}">
                <a16:creationId xmlns:a16="http://schemas.microsoft.com/office/drawing/2014/main" id="{89CA0429-4B09-369B-175A-A8FDEFD64597}"/>
              </a:ext>
            </a:extLst>
          </p:cNvPr>
          <p:cNvSpPr txBox="1"/>
          <p:nvPr/>
        </p:nvSpPr>
        <p:spPr>
          <a:xfrm>
            <a:off x="11155780" y="2940871"/>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2024</a:t>
            </a:r>
          </a:p>
        </p:txBody>
      </p:sp>
      <p:sp>
        <p:nvSpPr>
          <p:cNvPr id="15" name="TextovéPole 14">
            <a:extLst>
              <a:ext uri="{FF2B5EF4-FFF2-40B4-BE49-F238E27FC236}">
                <a16:creationId xmlns:a16="http://schemas.microsoft.com/office/drawing/2014/main" id="{3288E8DD-73A6-BC6E-890E-80DFA8E86528}"/>
              </a:ext>
            </a:extLst>
          </p:cNvPr>
          <p:cNvSpPr txBox="1"/>
          <p:nvPr/>
        </p:nvSpPr>
        <p:spPr>
          <a:xfrm>
            <a:off x="465477" y="1982894"/>
            <a:ext cx="1345676"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Virus Brain</a:t>
            </a:r>
            <a:endParaRPr lang="cs-CZ" dirty="0">
              <a:solidFill>
                <a:schemeClr val="bg1"/>
              </a:solidFill>
            </a:endParaRPr>
          </a:p>
        </p:txBody>
      </p:sp>
      <p:cxnSp>
        <p:nvCxnSpPr>
          <p:cNvPr id="4" name="Přímá spojnice 3">
            <a:extLst>
              <a:ext uri="{FF2B5EF4-FFF2-40B4-BE49-F238E27FC236}">
                <a16:creationId xmlns:a16="http://schemas.microsoft.com/office/drawing/2014/main" id="{67A99B07-C683-9267-BB52-133E564B0C57}"/>
              </a:ext>
            </a:extLst>
          </p:cNvPr>
          <p:cNvCxnSpPr/>
          <p:nvPr/>
        </p:nvCxnSpPr>
        <p:spPr>
          <a:xfrm>
            <a:off x="3653955" y="2352226"/>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5">
            <a:extLst>
              <a:ext uri="{FF2B5EF4-FFF2-40B4-BE49-F238E27FC236}">
                <a16:creationId xmlns:a16="http://schemas.microsoft.com/office/drawing/2014/main" id="{66376B80-51A6-1C25-0A20-44B8B946E7D6}"/>
              </a:ext>
            </a:extLst>
          </p:cNvPr>
          <p:cNvSpPr txBox="1"/>
          <p:nvPr/>
        </p:nvSpPr>
        <p:spPr>
          <a:xfrm>
            <a:off x="3317459" y="3196214"/>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1995</a:t>
            </a:r>
          </a:p>
        </p:txBody>
      </p:sp>
      <p:cxnSp>
        <p:nvCxnSpPr>
          <p:cNvPr id="16" name="Přímá spojnice 15">
            <a:extLst>
              <a:ext uri="{FF2B5EF4-FFF2-40B4-BE49-F238E27FC236}">
                <a16:creationId xmlns:a16="http://schemas.microsoft.com/office/drawing/2014/main" id="{881F5D11-DBFD-9711-E18E-29F5D9210410}"/>
              </a:ext>
            </a:extLst>
          </p:cNvPr>
          <p:cNvCxnSpPr/>
          <p:nvPr/>
        </p:nvCxnSpPr>
        <p:spPr>
          <a:xfrm>
            <a:off x="1409345" y="2375263"/>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ovéPole 16">
            <a:extLst>
              <a:ext uri="{FF2B5EF4-FFF2-40B4-BE49-F238E27FC236}">
                <a16:creationId xmlns:a16="http://schemas.microsoft.com/office/drawing/2014/main" id="{8A40DB55-AD1A-88B1-8D6B-C8F858C0AA13}"/>
              </a:ext>
            </a:extLst>
          </p:cNvPr>
          <p:cNvSpPr txBox="1"/>
          <p:nvPr/>
        </p:nvSpPr>
        <p:spPr>
          <a:xfrm>
            <a:off x="1053474" y="3199354"/>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1987</a:t>
            </a:r>
          </a:p>
        </p:txBody>
      </p:sp>
      <p:cxnSp>
        <p:nvCxnSpPr>
          <p:cNvPr id="18" name="Přímá spojnice 17">
            <a:extLst>
              <a:ext uri="{FF2B5EF4-FFF2-40B4-BE49-F238E27FC236}">
                <a16:creationId xmlns:a16="http://schemas.microsoft.com/office/drawing/2014/main" id="{86B09ABB-191B-514E-7611-6C9E991CB73C}"/>
              </a:ext>
            </a:extLst>
          </p:cNvPr>
          <p:cNvCxnSpPr/>
          <p:nvPr/>
        </p:nvCxnSpPr>
        <p:spPr>
          <a:xfrm>
            <a:off x="2087771" y="2375263"/>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ovéPole 18">
            <a:extLst>
              <a:ext uri="{FF2B5EF4-FFF2-40B4-BE49-F238E27FC236}">
                <a16:creationId xmlns:a16="http://schemas.microsoft.com/office/drawing/2014/main" id="{D7B17FFD-29B7-7ACC-5A64-05247A911D3D}"/>
              </a:ext>
            </a:extLst>
          </p:cNvPr>
          <p:cNvSpPr txBox="1"/>
          <p:nvPr/>
        </p:nvSpPr>
        <p:spPr>
          <a:xfrm>
            <a:off x="1750780" y="2923998"/>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1990</a:t>
            </a:r>
          </a:p>
        </p:txBody>
      </p:sp>
      <p:sp>
        <p:nvSpPr>
          <p:cNvPr id="21" name="TextovéPole 20">
            <a:extLst>
              <a:ext uri="{FF2B5EF4-FFF2-40B4-BE49-F238E27FC236}">
                <a16:creationId xmlns:a16="http://schemas.microsoft.com/office/drawing/2014/main" id="{D6714246-500C-C950-9CA8-E56B64CB79FF}"/>
              </a:ext>
            </a:extLst>
          </p:cNvPr>
          <p:cNvSpPr txBox="1"/>
          <p:nvPr/>
        </p:nvSpPr>
        <p:spPr>
          <a:xfrm>
            <a:off x="1555038" y="1568692"/>
            <a:ext cx="1376516"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Trojan AIDS</a:t>
            </a:r>
            <a:endParaRPr lang="cs-CZ" dirty="0">
              <a:solidFill>
                <a:schemeClr val="bg1"/>
              </a:solidFill>
            </a:endParaRPr>
          </a:p>
        </p:txBody>
      </p:sp>
      <p:cxnSp>
        <p:nvCxnSpPr>
          <p:cNvPr id="22" name="Přímá spojnice 21">
            <a:extLst>
              <a:ext uri="{FF2B5EF4-FFF2-40B4-BE49-F238E27FC236}">
                <a16:creationId xmlns:a16="http://schemas.microsoft.com/office/drawing/2014/main" id="{50E146F9-19F8-97FD-92E9-FA57BD20485E}"/>
              </a:ext>
            </a:extLst>
          </p:cNvPr>
          <p:cNvCxnSpPr/>
          <p:nvPr/>
        </p:nvCxnSpPr>
        <p:spPr>
          <a:xfrm>
            <a:off x="3301935" y="2361358"/>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ovéPole 22">
            <a:extLst>
              <a:ext uri="{FF2B5EF4-FFF2-40B4-BE49-F238E27FC236}">
                <a16:creationId xmlns:a16="http://schemas.microsoft.com/office/drawing/2014/main" id="{90394B67-7126-B127-6BC4-C39B54BE0264}"/>
              </a:ext>
            </a:extLst>
          </p:cNvPr>
          <p:cNvSpPr txBox="1"/>
          <p:nvPr/>
        </p:nvSpPr>
        <p:spPr>
          <a:xfrm>
            <a:off x="2946064" y="2945057"/>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1994</a:t>
            </a:r>
          </a:p>
        </p:txBody>
      </p:sp>
      <p:sp>
        <p:nvSpPr>
          <p:cNvPr id="25" name="TextovéPole 24">
            <a:extLst>
              <a:ext uri="{FF2B5EF4-FFF2-40B4-BE49-F238E27FC236}">
                <a16:creationId xmlns:a16="http://schemas.microsoft.com/office/drawing/2014/main" id="{C467330C-5EB5-414C-668A-C157A5C1221C}"/>
              </a:ext>
            </a:extLst>
          </p:cNvPr>
          <p:cNvSpPr txBox="1"/>
          <p:nvPr/>
        </p:nvSpPr>
        <p:spPr>
          <a:xfrm>
            <a:off x="2797568" y="1766970"/>
            <a:ext cx="1061883" cy="369332"/>
          </a:xfrm>
          <a:prstGeom prst="rect">
            <a:avLst/>
          </a:prstGeom>
          <a:noFill/>
        </p:spPr>
        <p:txBody>
          <a:bodyPr wrap="square">
            <a:spAutoFit/>
          </a:bodyPr>
          <a:lstStyle/>
          <a:p>
            <a:r>
              <a:rPr lang="cs-CZ" b="0" i="0" dirty="0" err="1">
                <a:solidFill>
                  <a:schemeClr val="bg1"/>
                </a:solidFill>
                <a:effectLst/>
                <a:latin typeface="PT Sans" panose="020B0503020203020204" pitchFamily="34" charset="-18"/>
              </a:rPr>
              <a:t>One</a:t>
            </a:r>
            <a:r>
              <a:rPr lang="cs-CZ" b="0" i="0" dirty="0">
                <a:solidFill>
                  <a:schemeClr val="bg1"/>
                </a:solidFill>
                <a:effectLst/>
                <a:latin typeface="PT Sans" panose="020B0503020203020204" pitchFamily="34" charset="-18"/>
              </a:rPr>
              <a:t> </a:t>
            </a:r>
            <a:r>
              <a:rPr lang="cs-CZ" b="0" i="0" dirty="0" err="1">
                <a:solidFill>
                  <a:schemeClr val="bg1"/>
                </a:solidFill>
                <a:effectLst/>
                <a:latin typeface="PT Sans" panose="020B0503020203020204" pitchFamily="34" charset="-18"/>
              </a:rPr>
              <a:t>Half</a:t>
            </a:r>
            <a:endParaRPr lang="cs-CZ" dirty="0">
              <a:solidFill>
                <a:schemeClr val="bg1"/>
              </a:solidFill>
            </a:endParaRPr>
          </a:p>
        </p:txBody>
      </p:sp>
      <p:cxnSp>
        <p:nvCxnSpPr>
          <p:cNvPr id="26" name="Přímá spojnice 25">
            <a:extLst>
              <a:ext uri="{FF2B5EF4-FFF2-40B4-BE49-F238E27FC236}">
                <a16:creationId xmlns:a16="http://schemas.microsoft.com/office/drawing/2014/main" id="{83E40018-33A2-C4C4-064A-1F4A032A9CD7}"/>
              </a:ext>
            </a:extLst>
          </p:cNvPr>
          <p:cNvCxnSpPr/>
          <p:nvPr/>
        </p:nvCxnSpPr>
        <p:spPr>
          <a:xfrm>
            <a:off x="4411039" y="2352226"/>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ovéPole 27">
            <a:extLst>
              <a:ext uri="{FF2B5EF4-FFF2-40B4-BE49-F238E27FC236}">
                <a16:creationId xmlns:a16="http://schemas.microsoft.com/office/drawing/2014/main" id="{9B553B05-73A1-B595-3199-22FBC9C74041}"/>
              </a:ext>
            </a:extLst>
          </p:cNvPr>
          <p:cNvSpPr txBox="1"/>
          <p:nvPr/>
        </p:nvSpPr>
        <p:spPr>
          <a:xfrm>
            <a:off x="3927583" y="2000985"/>
            <a:ext cx="1177031" cy="369332"/>
          </a:xfrm>
          <a:prstGeom prst="rect">
            <a:avLst/>
          </a:prstGeom>
          <a:noFill/>
        </p:spPr>
        <p:txBody>
          <a:bodyPr wrap="square">
            <a:spAutoFit/>
          </a:bodyPr>
          <a:lstStyle/>
          <a:p>
            <a:r>
              <a:rPr lang="cs-CZ" b="0" i="0" dirty="0" err="1">
                <a:solidFill>
                  <a:schemeClr val="bg1"/>
                </a:solidFill>
                <a:effectLst/>
                <a:latin typeface="PT Sans" panose="020B0503020203020204" pitchFamily="34" charset="-18"/>
              </a:rPr>
              <a:t>Chernobyl</a:t>
            </a:r>
            <a:endParaRPr lang="cs-CZ" dirty="0">
              <a:solidFill>
                <a:schemeClr val="bg1"/>
              </a:solidFill>
            </a:endParaRPr>
          </a:p>
        </p:txBody>
      </p:sp>
      <p:sp>
        <p:nvSpPr>
          <p:cNvPr id="29" name="TextovéPole 28">
            <a:extLst>
              <a:ext uri="{FF2B5EF4-FFF2-40B4-BE49-F238E27FC236}">
                <a16:creationId xmlns:a16="http://schemas.microsoft.com/office/drawing/2014/main" id="{B07756ED-C091-4101-CF1D-028DB1AD670E}"/>
              </a:ext>
            </a:extLst>
          </p:cNvPr>
          <p:cNvSpPr txBox="1"/>
          <p:nvPr/>
        </p:nvSpPr>
        <p:spPr>
          <a:xfrm>
            <a:off x="4059019" y="2935925"/>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1998</a:t>
            </a:r>
          </a:p>
        </p:txBody>
      </p:sp>
      <p:cxnSp>
        <p:nvCxnSpPr>
          <p:cNvPr id="32" name="Přímá spojnice 31">
            <a:extLst>
              <a:ext uri="{FF2B5EF4-FFF2-40B4-BE49-F238E27FC236}">
                <a16:creationId xmlns:a16="http://schemas.microsoft.com/office/drawing/2014/main" id="{3C39BDFC-4260-DC84-DEED-86BA6365F51A}"/>
              </a:ext>
            </a:extLst>
          </p:cNvPr>
          <p:cNvCxnSpPr/>
          <p:nvPr/>
        </p:nvCxnSpPr>
        <p:spPr>
          <a:xfrm>
            <a:off x="4922317" y="2361358"/>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ovéPole 32">
            <a:extLst>
              <a:ext uri="{FF2B5EF4-FFF2-40B4-BE49-F238E27FC236}">
                <a16:creationId xmlns:a16="http://schemas.microsoft.com/office/drawing/2014/main" id="{2FD1C5D6-35DE-030B-C625-B4138CCA4FC2}"/>
              </a:ext>
            </a:extLst>
          </p:cNvPr>
          <p:cNvSpPr txBox="1"/>
          <p:nvPr/>
        </p:nvSpPr>
        <p:spPr>
          <a:xfrm>
            <a:off x="4693109" y="2923998"/>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2000</a:t>
            </a:r>
          </a:p>
        </p:txBody>
      </p:sp>
      <p:sp>
        <p:nvSpPr>
          <p:cNvPr id="35" name="TextovéPole 34">
            <a:extLst>
              <a:ext uri="{FF2B5EF4-FFF2-40B4-BE49-F238E27FC236}">
                <a16:creationId xmlns:a16="http://schemas.microsoft.com/office/drawing/2014/main" id="{B3A16B20-AFF5-48D9-A5B0-9144A067B3C6}"/>
              </a:ext>
            </a:extLst>
          </p:cNvPr>
          <p:cNvSpPr txBox="1"/>
          <p:nvPr/>
        </p:nvSpPr>
        <p:spPr>
          <a:xfrm>
            <a:off x="4580311" y="1532209"/>
            <a:ext cx="1209114"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I Love </a:t>
            </a:r>
            <a:r>
              <a:rPr lang="cs-CZ" b="0" i="0" dirty="0" err="1">
                <a:solidFill>
                  <a:schemeClr val="bg1"/>
                </a:solidFill>
                <a:effectLst/>
                <a:latin typeface="PT Sans" panose="020B0503020203020204" pitchFamily="34" charset="-18"/>
              </a:rPr>
              <a:t>You</a:t>
            </a:r>
            <a:endParaRPr lang="cs-CZ" dirty="0">
              <a:solidFill>
                <a:schemeClr val="bg1"/>
              </a:solidFill>
            </a:endParaRPr>
          </a:p>
        </p:txBody>
      </p:sp>
      <p:cxnSp>
        <p:nvCxnSpPr>
          <p:cNvPr id="36" name="Přímá spojnice 35">
            <a:extLst>
              <a:ext uri="{FF2B5EF4-FFF2-40B4-BE49-F238E27FC236}">
                <a16:creationId xmlns:a16="http://schemas.microsoft.com/office/drawing/2014/main" id="{A3DC288C-44A7-B13D-D16E-BD4DF18B194C}"/>
              </a:ext>
            </a:extLst>
          </p:cNvPr>
          <p:cNvCxnSpPr/>
          <p:nvPr/>
        </p:nvCxnSpPr>
        <p:spPr>
          <a:xfrm>
            <a:off x="7577026" y="2370317"/>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ovéPole 38">
            <a:extLst>
              <a:ext uri="{FF2B5EF4-FFF2-40B4-BE49-F238E27FC236}">
                <a16:creationId xmlns:a16="http://schemas.microsoft.com/office/drawing/2014/main" id="{9AAF6632-B0E7-75E4-E70C-447CB0444F0E}"/>
              </a:ext>
            </a:extLst>
          </p:cNvPr>
          <p:cNvSpPr txBox="1"/>
          <p:nvPr/>
        </p:nvSpPr>
        <p:spPr>
          <a:xfrm>
            <a:off x="7216830" y="2945057"/>
            <a:ext cx="704039" cy="400110"/>
          </a:xfrm>
          <a:prstGeom prst="rect">
            <a:avLst/>
          </a:prstGeom>
          <a:noFill/>
        </p:spPr>
        <p:txBody>
          <a:bodyPr wrap="square" rtlCol="0">
            <a:spAutoFit/>
          </a:bodyPr>
          <a:lstStyle/>
          <a:p>
            <a:pPr algn="l"/>
            <a:r>
              <a:rPr lang="cs-CZ" sz="2000" dirty="0">
                <a:solidFill>
                  <a:schemeClr val="bg1"/>
                </a:solidFill>
                <a:latin typeface="Calibri" panose="020F0502020204030204" pitchFamily="34" charset="0"/>
                <a:cs typeface="Calibri" panose="020F0502020204030204" pitchFamily="34" charset="0"/>
              </a:rPr>
              <a:t>2010</a:t>
            </a:r>
          </a:p>
        </p:txBody>
      </p:sp>
      <p:cxnSp>
        <p:nvCxnSpPr>
          <p:cNvPr id="40" name="Přímá spojnice 39">
            <a:extLst>
              <a:ext uri="{FF2B5EF4-FFF2-40B4-BE49-F238E27FC236}">
                <a16:creationId xmlns:a16="http://schemas.microsoft.com/office/drawing/2014/main" id="{81A4E6E1-9055-0499-7787-A1758FFD6893}"/>
              </a:ext>
            </a:extLst>
          </p:cNvPr>
          <p:cNvCxnSpPr/>
          <p:nvPr/>
        </p:nvCxnSpPr>
        <p:spPr>
          <a:xfrm>
            <a:off x="9484484" y="2361358"/>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TextovéPole 41">
            <a:extLst>
              <a:ext uri="{FF2B5EF4-FFF2-40B4-BE49-F238E27FC236}">
                <a16:creationId xmlns:a16="http://schemas.microsoft.com/office/drawing/2014/main" id="{13162913-2A52-0A0A-3105-121E14EC5F2C}"/>
              </a:ext>
            </a:extLst>
          </p:cNvPr>
          <p:cNvSpPr txBox="1"/>
          <p:nvPr/>
        </p:nvSpPr>
        <p:spPr>
          <a:xfrm>
            <a:off x="8951534" y="1814645"/>
            <a:ext cx="1345675" cy="369332"/>
          </a:xfrm>
          <a:prstGeom prst="rect">
            <a:avLst/>
          </a:prstGeom>
          <a:noFill/>
        </p:spPr>
        <p:txBody>
          <a:bodyPr wrap="square">
            <a:spAutoFit/>
          </a:bodyPr>
          <a:lstStyle/>
          <a:p>
            <a:r>
              <a:rPr lang="cs-CZ" dirty="0" err="1">
                <a:solidFill>
                  <a:schemeClr val="bg1"/>
                </a:solidFill>
                <a:latin typeface="PT Sans" panose="020B0503020203020204" pitchFamily="34" charset="-18"/>
              </a:rPr>
              <a:t>WannaCry</a:t>
            </a:r>
            <a:endParaRPr lang="cs-CZ" dirty="0">
              <a:solidFill>
                <a:schemeClr val="bg1"/>
              </a:solidFill>
              <a:latin typeface="PT Sans" panose="020B0503020203020204" pitchFamily="34" charset="-18"/>
            </a:endParaRPr>
          </a:p>
        </p:txBody>
      </p:sp>
      <p:sp>
        <p:nvSpPr>
          <p:cNvPr id="43" name="TextovéPole 42">
            <a:extLst>
              <a:ext uri="{FF2B5EF4-FFF2-40B4-BE49-F238E27FC236}">
                <a16:creationId xmlns:a16="http://schemas.microsoft.com/office/drawing/2014/main" id="{3057677A-AB14-EAEA-D978-4DFE23A064E8}"/>
              </a:ext>
            </a:extLst>
          </p:cNvPr>
          <p:cNvSpPr txBox="1"/>
          <p:nvPr/>
        </p:nvSpPr>
        <p:spPr>
          <a:xfrm>
            <a:off x="9175492" y="3190190"/>
            <a:ext cx="807943" cy="400110"/>
          </a:xfrm>
          <a:prstGeom prst="rect">
            <a:avLst/>
          </a:prstGeom>
          <a:noFill/>
        </p:spPr>
        <p:txBody>
          <a:bodyPr wrap="square" rtlCol="0">
            <a:spAutoFit/>
          </a:bodyPr>
          <a:lstStyle/>
          <a:p>
            <a:pPr algn="l"/>
            <a:r>
              <a:rPr lang="cs-CZ" sz="2000" dirty="0">
                <a:solidFill>
                  <a:schemeClr val="bg1"/>
                </a:solidFill>
                <a:latin typeface="Calibri" panose="020F0502020204030204" pitchFamily="34" charset="0"/>
                <a:cs typeface="Calibri" panose="020F0502020204030204" pitchFamily="34" charset="0"/>
              </a:rPr>
              <a:t>2017</a:t>
            </a:r>
          </a:p>
        </p:txBody>
      </p:sp>
      <p:sp>
        <p:nvSpPr>
          <p:cNvPr id="45" name="TextovéPole 44">
            <a:extLst>
              <a:ext uri="{FF2B5EF4-FFF2-40B4-BE49-F238E27FC236}">
                <a16:creationId xmlns:a16="http://schemas.microsoft.com/office/drawing/2014/main" id="{28C5BAE8-DDDB-BA12-4F81-96DD340CA35A}"/>
              </a:ext>
            </a:extLst>
          </p:cNvPr>
          <p:cNvSpPr txBox="1"/>
          <p:nvPr/>
        </p:nvSpPr>
        <p:spPr>
          <a:xfrm>
            <a:off x="750920" y="1789096"/>
            <a:ext cx="1455174"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Virus </a:t>
            </a:r>
            <a:r>
              <a:rPr lang="cs-CZ" b="0" i="0" dirty="0" err="1">
                <a:solidFill>
                  <a:schemeClr val="bg1"/>
                </a:solidFill>
                <a:effectLst/>
                <a:latin typeface="PT Sans" panose="020B0503020203020204" pitchFamily="34" charset="-18"/>
              </a:rPr>
              <a:t>Vienna</a:t>
            </a:r>
            <a:endParaRPr lang="cs-CZ" dirty="0">
              <a:solidFill>
                <a:schemeClr val="bg1"/>
              </a:solidFill>
            </a:endParaRPr>
          </a:p>
        </p:txBody>
      </p:sp>
      <p:sp>
        <p:nvSpPr>
          <p:cNvPr id="47" name="TextovéPole 46">
            <a:extLst>
              <a:ext uri="{FF2B5EF4-FFF2-40B4-BE49-F238E27FC236}">
                <a16:creationId xmlns:a16="http://schemas.microsoft.com/office/drawing/2014/main" id="{3BFDF159-8ABA-AFE6-7129-B17850704D69}"/>
              </a:ext>
            </a:extLst>
          </p:cNvPr>
          <p:cNvSpPr txBox="1"/>
          <p:nvPr/>
        </p:nvSpPr>
        <p:spPr>
          <a:xfrm>
            <a:off x="3259774" y="1500201"/>
            <a:ext cx="1061883" cy="369332"/>
          </a:xfrm>
          <a:prstGeom prst="rect">
            <a:avLst/>
          </a:prstGeom>
          <a:noFill/>
        </p:spPr>
        <p:txBody>
          <a:bodyPr wrap="square">
            <a:spAutoFit/>
          </a:bodyPr>
          <a:lstStyle/>
          <a:p>
            <a:r>
              <a:rPr lang="cs-CZ" b="0" i="0" dirty="0" err="1">
                <a:solidFill>
                  <a:schemeClr val="bg1"/>
                </a:solidFill>
                <a:effectLst/>
                <a:latin typeface="PT Sans" panose="020B0503020203020204" pitchFamily="34" charset="-18"/>
              </a:rPr>
              <a:t>Concept</a:t>
            </a:r>
            <a:endParaRPr lang="cs-CZ" dirty="0">
              <a:solidFill>
                <a:schemeClr val="bg1"/>
              </a:solidFill>
            </a:endParaRPr>
          </a:p>
        </p:txBody>
      </p:sp>
      <p:cxnSp>
        <p:nvCxnSpPr>
          <p:cNvPr id="7" name="Přímá spojnice 6">
            <a:extLst>
              <a:ext uri="{FF2B5EF4-FFF2-40B4-BE49-F238E27FC236}">
                <a16:creationId xmlns:a16="http://schemas.microsoft.com/office/drawing/2014/main" id="{BADDD264-F8A9-5882-80D3-25478D26A3F4}"/>
              </a:ext>
            </a:extLst>
          </p:cNvPr>
          <p:cNvCxnSpPr/>
          <p:nvPr/>
        </p:nvCxnSpPr>
        <p:spPr>
          <a:xfrm>
            <a:off x="11061358" y="2352226"/>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a:extLst>
              <a:ext uri="{FF2B5EF4-FFF2-40B4-BE49-F238E27FC236}">
                <a16:creationId xmlns:a16="http://schemas.microsoft.com/office/drawing/2014/main" id="{E22477C6-B78C-5095-A72F-FB0F2F09D123}"/>
              </a:ext>
            </a:extLst>
          </p:cNvPr>
          <p:cNvSpPr txBox="1"/>
          <p:nvPr/>
        </p:nvSpPr>
        <p:spPr>
          <a:xfrm>
            <a:off x="10677972" y="3198946"/>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2021</a:t>
            </a:r>
          </a:p>
        </p:txBody>
      </p:sp>
      <p:sp>
        <p:nvSpPr>
          <p:cNvPr id="13" name="TextovéPole 12">
            <a:extLst>
              <a:ext uri="{FF2B5EF4-FFF2-40B4-BE49-F238E27FC236}">
                <a16:creationId xmlns:a16="http://schemas.microsoft.com/office/drawing/2014/main" id="{C166F112-21D2-E500-E37A-8DDFCFFD1AC3}"/>
              </a:ext>
            </a:extLst>
          </p:cNvPr>
          <p:cNvSpPr txBox="1"/>
          <p:nvPr/>
        </p:nvSpPr>
        <p:spPr>
          <a:xfrm>
            <a:off x="10603457" y="1958653"/>
            <a:ext cx="1177031" cy="400110"/>
          </a:xfrm>
          <a:prstGeom prst="rect">
            <a:avLst/>
          </a:prstGeom>
          <a:noFill/>
        </p:spPr>
        <p:txBody>
          <a:bodyPr wrap="square">
            <a:spAutoFit/>
          </a:bodyPr>
          <a:lstStyle/>
          <a:p>
            <a:r>
              <a:rPr lang="cs-CZ" sz="2000" dirty="0">
                <a:solidFill>
                  <a:schemeClr val="bg1"/>
                </a:solidFill>
                <a:latin typeface="Calibri" panose="020F0502020204030204" pitchFamily="34" charset="0"/>
                <a:cs typeface="Calibri" panose="020F0502020204030204" pitchFamily="34" charset="0"/>
              </a:rPr>
              <a:t>Hafnium</a:t>
            </a:r>
          </a:p>
        </p:txBody>
      </p:sp>
      <p:cxnSp>
        <p:nvCxnSpPr>
          <p:cNvPr id="14" name="Přímá spojnice 13">
            <a:extLst>
              <a:ext uri="{FF2B5EF4-FFF2-40B4-BE49-F238E27FC236}">
                <a16:creationId xmlns:a16="http://schemas.microsoft.com/office/drawing/2014/main" id="{42DEDBFC-00AC-9B33-53FD-CF3FF474FFF3}"/>
              </a:ext>
            </a:extLst>
          </p:cNvPr>
          <p:cNvCxnSpPr/>
          <p:nvPr/>
        </p:nvCxnSpPr>
        <p:spPr>
          <a:xfrm>
            <a:off x="9184084" y="2379449"/>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ovéPole 19">
            <a:extLst>
              <a:ext uri="{FF2B5EF4-FFF2-40B4-BE49-F238E27FC236}">
                <a16:creationId xmlns:a16="http://schemas.microsoft.com/office/drawing/2014/main" id="{5E7C2D27-779D-8B28-AE4F-77F1D641CC50}"/>
              </a:ext>
            </a:extLst>
          </p:cNvPr>
          <p:cNvSpPr txBox="1"/>
          <p:nvPr/>
        </p:nvSpPr>
        <p:spPr>
          <a:xfrm>
            <a:off x="8832064" y="2947845"/>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2016</a:t>
            </a:r>
          </a:p>
        </p:txBody>
      </p:sp>
      <p:sp>
        <p:nvSpPr>
          <p:cNvPr id="27" name="TextovéPole 26">
            <a:extLst>
              <a:ext uri="{FF2B5EF4-FFF2-40B4-BE49-F238E27FC236}">
                <a16:creationId xmlns:a16="http://schemas.microsoft.com/office/drawing/2014/main" id="{0428BB3F-E303-2866-0118-CD203B77B27D}"/>
              </a:ext>
            </a:extLst>
          </p:cNvPr>
          <p:cNvSpPr txBox="1"/>
          <p:nvPr/>
        </p:nvSpPr>
        <p:spPr>
          <a:xfrm>
            <a:off x="8753009" y="1976551"/>
            <a:ext cx="881584"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Petya</a:t>
            </a:r>
            <a:endParaRPr lang="cs-CZ" sz="2000" dirty="0">
              <a:solidFill>
                <a:schemeClr val="bg1"/>
              </a:solidFill>
              <a:latin typeface="Calibri" panose="020F0502020204030204" pitchFamily="34" charset="0"/>
              <a:cs typeface="Calibri" panose="020F0502020204030204" pitchFamily="34" charset="0"/>
            </a:endParaRPr>
          </a:p>
        </p:txBody>
      </p:sp>
      <p:cxnSp>
        <p:nvCxnSpPr>
          <p:cNvPr id="30" name="Přímá spojnice 29">
            <a:extLst>
              <a:ext uri="{FF2B5EF4-FFF2-40B4-BE49-F238E27FC236}">
                <a16:creationId xmlns:a16="http://schemas.microsoft.com/office/drawing/2014/main" id="{327744D7-A475-ACD7-42E7-82B49F1E8B32}"/>
              </a:ext>
            </a:extLst>
          </p:cNvPr>
          <p:cNvCxnSpPr/>
          <p:nvPr/>
        </p:nvCxnSpPr>
        <p:spPr>
          <a:xfrm>
            <a:off x="7920869" y="2361358"/>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ovéPole 30">
            <a:extLst>
              <a:ext uri="{FF2B5EF4-FFF2-40B4-BE49-F238E27FC236}">
                <a16:creationId xmlns:a16="http://schemas.microsoft.com/office/drawing/2014/main" id="{997D5CB3-7DE9-D070-18EA-1EBD822C76A4}"/>
              </a:ext>
            </a:extLst>
          </p:cNvPr>
          <p:cNvSpPr txBox="1"/>
          <p:nvPr/>
        </p:nvSpPr>
        <p:spPr>
          <a:xfrm>
            <a:off x="7672427" y="3200344"/>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2012</a:t>
            </a:r>
          </a:p>
        </p:txBody>
      </p:sp>
      <p:cxnSp>
        <p:nvCxnSpPr>
          <p:cNvPr id="37" name="Přímá spojnice 36">
            <a:extLst>
              <a:ext uri="{FF2B5EF4-FFF2-40B4-BE49-F238E27FC236}">
                <a16:creationId xmlns:a16="http://schemas.microsoft.com/office/drawing/2014/main" id="{CB117E2A-EA41-DD11-9D0B-BA7C8A0964BD}"/>
              </a:ext>
            </a:extLst>
          </p:cNvPr>
          <p:cNvCxnSpPr/>
          <p:nvPr/>
        </p:nvCxnSpPr>
        <p:spPr>
          <a:xfrm>
            <a:off x="2454819" y="2379449"/>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ovéPole 40">
            <a:extLst>
              <a:ext uri="{FF2B5EF4-FFF2-40B4-BE49-F238E27FC236}">
                <a16:creationId xmlns:a16="http://schemas.microsoft.com/office/drawing/2014/main" id="{05CE58B2-267C-98F1-8F7E-4A9498FAA209}"/>
              </a:ext>
            </a:extLst>
          </p:cNvPr>
          <p:cNvSpPr txBox="1"/>
          <p:nvPr/>
        </p:nvSpPr>
        <p:spPr>
          <a:xfrm>
            <a:off x="2104518" y="3196214"/>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1992</a:t>
            </a:r>
          </a:p>
        </p:txBody>
      </p:sp>
      <p:sp>
        <p:nvSpPr>
          <p:cNvPr id="44" name="TextovéPole 43">
            <a:extLst>
              <a:ext uri="{FF2B5EF4-FFF2-40B4-BE49-F238E27FC236}">
                <a16:creationId xmlns:a16="http://schemas.microsoft.com/office/drawing/2014/main" id="{993A2C44-5FBC-4EA4-7585-457B0B41ECF9}"/>
              </a:ext>
            </a:extLst>
          </p:cNvPr>
          <p:cNvSpPr txBox="1"/>
          <p:nvPr/>
        </p:nvSpPr>
        <p:spPr>
          <a:xfrm>
            <a:off x="1686578" y="1958653"/>
            <a:ext cx="1625463" cy="400110"/>
          </a:xfrm>
          <a:prstGeom prst="rect">
            <a:avLst/>
          </a:prstGeom>
          <a:noFill/>
        </p:spPr>
        <p:txBody>
          <a:bodyPr wrap="square">
            <a:spAutoFit/>
          </a:bodyPr>
          <a:lstStyle/>
          <a:p>
            <a:pPr algn="l"/>
            <a:r>
              <a:rPr lang="cs-CZ" sz="2000" dirty="0">
                <a:solidFill>
                  <a:schemeClr val="bg1"/>
                </a:solidFill>
                <a:latin typeface="Calibri" panose="020F0502020204030204" pitchFamily="34" charset="0"/>
                <a:cs typeface="Calibri" panose="020F0502020204030204" pitchFamily="34" charset="0"/>
              </a:rPr>
              <a:t>Michelangelo</a:t>
            </a:r>
          </a:p>
        </p:txBody>
      </p:sp>
      <p:cxnSp>
        <p:nvCxnSpPr>
          <p:cNvPr id="46" name="Přímá spojnice 45">
            <a:extLst>
              <a:ext uri="{FF2B5EF4-FFF2-40B4-BE49-F238E27FC236}">
                <a16:creationId xmlns:a16="http://schemas.microsoft.com/office/drawing/2014/main" id="{7AE3668D-569D-0EA2-5BE5-4659D18372FD}"/>
              </a:ext>
            </a:extLst>
          </p:cNvPr>
          <p:cNvCxnSpPr/>
          <p:nvPr/>
        </p:nvCxnSpPr>
        <p:spPr>
          <a:xfrm>
            <a:off x="4683146" y="2352226"/>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ovéPole 47">
            <a:extLst>
              <a:ext uri="{FF2B5EF4-FFF2-40B4-BE49-F238E27FC236}">
                <a16:creationId xmlns:a16="http://schemas.microsoft.com/office/drawing/2014/main" id="{D1405A90-B07D-16FD-F7C9-D6810A0C3118}"/>
              </a:ext>
            </a:extLst>
          </p:cNvPr>
          <p:cNvSpPr txBox="1"/>
          <p:nvPr/>
        </p:nvSpPr>
        <p:spPr>
          <a:xfrm>
            <a:off x="4320177" y="3198946"/>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1999</a:t>
            </a:r>
          </a:p>
        </p:txBody>
      </p:sp>
      <p:sp>
        <p:nvSpPr>
          <p:cNvPr id="50" name="TextovéPole 49">
            <a:extLst>
              <a:ext uri="{FF2B5EF4-FFF2-40B4-BE49-F238E27FC236}">
                <a16:creationId xmlns:a16="http://schemas.microsoft.com/office/drawing/2014/main" id="{935979E4-6556-2BD7-D067-C1374B4B7154}"/>
              </a:ext>
            </a:extLst>
          </p:cNvPr>
          <p:cNvSpPr txBox="1"/>
          <p:nvPr/>
        </p:nvSpPr>
        <p:spPr>
          <a:xfrm>
            <a:off x="4186237" y="1805244"/>
            <a:ext cx="1015796"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Melissa</a:t>
            </a:r>
            <a:endParaRPr lang="cs-CZ" dirty="0">
              <a:solidFill>
                <a:schemeClr val="bg1"/>
              </a:solidFill>
            </a:endParaRPr>
          </a:p>
        </p:txBody>
      </p:sp>
      <p:cxnSp>
        <p:nvCxnSpPr>
          <p:cNvPr id="3" name="Přímá spojnice 2">
            <a:extLst>
              <a:ext uri="{FF2B5EF4-FFF2-40B4-BE49-F238E27FC236}">
                <a16:creationId xmlns:a16="http://schemas.microsoft.com/office/drawing/2014/main" id="{9B443B9F-8192-3209-33FF-E634EEC36F6F}"/>
              </a:ext>
            </a:extLst>
          </p:cNvPr>
          <p:cNvCxnSpPr>
            <a:cxnSpLocks/>
          </p:cNvCxnSpPr>
          <p:nvPr/>
        </p:nvCxnSpPr>
        <p:spPr>
          <a:xfrm>
            <a:off x="4907851" y="2648641"/>
            <a:ext cx="2649269"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Přímá spojnice 48">
            <a:extLst>
              <a:ext uri="{FF2B5EF4-FFF2-40B4-BE49-F238E27FC236}">
                <a16:creationId xmlns:a16="http://schemas.microsoft.com/office/drawing/2014/main" id="{9801DEB9-C2F7-8624-18B5-A03C2E15ACE7}"/>
              </a:ext>
            </a:extLst>
          </p:cNvPr>
          <p:cNvCxnSpPr>
            <a:cxnSpLocks/>
          </p:cNvCxnSpPr>
          <p:nvPr/>
        </p:nvCxnSpPr>
        <p:spPr>
          <a:xfrm>
            <a:off x="7574567" y="2648641"/>
            <a:ext cx="310340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Pravá složená závorka 23">
            <a:extLst>
              <a:ext uri="{FF2B5EF4-FFF2-40B4-BE49-F238E27FC236}">
                <a16:creationId xmlns:a16="http://schemas.microsoft.com/office/drawing/2014/main" id="{F68BA7D9-EA79-1008-F651-3408475DFE17}"/>
              </a:ext>
            </a:extLst>
          </p:cNvPr>
          <p:cNvSpPr/>
          <p:nvPr/>
        </p:nvSpPr>
        <p:spPr>
          <a:xfrm rot="5400000">
            <a:off x="8969415" y="2227245"/>
            <a:ext cx="313710" cy="3103405"/>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cs-CZ">
              <a:solidFill>
                <a:schemeClr val="bg1"/>
              </a:solidFill>
            </a:endParaRPr>
          </a:p>
        </p:txBody>
      </p:sp>
      <p:sp>
        <p:nvSpPr>
          <p:cNvPr id="51" name="TextovéPole 50">
            <a:extLst>
              <a:ext uri="{FF2B5EF4-FFF2-40B4-BE49-F238E27FC236}">
                <a16:creationId xmlns:a16="http://schemas.microsoft.com/office/drawing/2014/main" id="{A721BB12-A55D-266F-D9AE-6C6B02DDFBEA}"/>
              </a:ext>
            </a:extLst>
          </p:cNvPr>
          <p:cNvSpPr txBox="1"/>
          <p:nvPr/>
        </p:nvSpPr>
        <p:spPr>
          <a:xfrm>
            <a:off x="7047812" y="3954233"/>
            <a:ext cx="3807444" cy="954107"/>
          </a:xfrm>
          <a:prstGeom prst="rect">
            <a:avLst/>
          </a:prstGeom>
          <a:noFill/>
        </p:spPr>
        <p:txBody>
          <a:bodyPr wrap="square" rtlCol="0">
            <a:spAutoFit/>
          </a:bodyPr>
          <a:lstStyle/>
          <a:p>
            <a:pPr algn="ctr"/>
            <a:r>
              <a:rPr lang="cs-CZ" sz="2800" b="1" dirty="0">
                <a:solidFill>
                  <a:schemeClr val="bg1"/>
                </a:solidFill>
                <a:latin typeface="Calibri" panose="020F0502020204030204" pitchFamily="34" charset="0"/>
                <a:cs typeface="Calibri" panose="020F0502020204030204" pitchFamily="34" charset="0"/>
              </a:rPr>
              <a:t>Cílené útoky </a:t>
            </a:r>
          </a:p>
          <a:p>
            <a:pPr algn="ctr"/>
            <a:r>
              <a:rPr lang="cs-CZ" sz="2800" b="1" dirty="0">
                <a:solidFill>
                  <a:schemeClr val="bg1"/>
                </a:solidFill>
                <a:latin typeface="Calibri" panose="020F0502020204030204" pitchFamily="34" charset="0"/>
                <a:cs typeface="Calibri" panose="020F0502020204030204" pitchFamily="34" charset="0"/>
              </a:rPr>
              <a:t>a „rafinované“ malwary</a:t>
            </a:r>
          </a:p>
        </p:txBody>
      </p:sp>
      <p:cxnSp>
        <p:nvCxnSpPr>
          <p:cNvPr id="53" name="Přímá spojnice 52">
            <a:extLst>
              <a:ext uri="{FF2B5EF4-FFF2-40B4-BE49-F238E27FC236}">
                <a16:creationId xmlns:a16="http://schemas.microsoft.com/office/drawing/2014/main" id="{83D28EEE-40AF-4348-B908-BB8DC0B9FC9D}"/>
              </a:ext>
            </a:extLst>
          </p:cNvPr>
          <p:cNvCxnSpPr>
            <a:cxnSpLocks/>
          </p:cNvCxnSpPr>
          <p:nvPr/>
        </p:nvCxnSpPr>
        <p:spPr>
          <a:xfrm>
            <a:off x="10677972" y="2649554"/>
            <a:ext cx="801899"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Přímá spojnice 55">
            <a:extLst>
              <a:ext uri="{FF2B5EF4-FFF2-40B4-BE49-F238E27FC236}">
                <a16:creationId xmlns:a16="http://schemas.microsoft.com/office/drawing/2014/main" id="{0BAB0DEB-09B4-7F8F-65C7-C5845E7677C1}"/>
              </a:ext>
            </a:extLst>
          </p:cNvPr>
          <p:cNvCxnSpPr/>
          <p:nvPr/>
        </p:nvCxnSpPr>
        <p:spPr>
          <a:xfrm>
            <a:off x="10677972" y="2370317"/>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ovéPole 53">
            <a:extLst>
              <a:ext uri="{FF2B5EF4-FFF2-40B4-BE49-F238E27FC236}">
                <a16:creationId xmlns:a16="http://schemas.microsoft.com/office/drawing/2014/main" id="{1A96242D-0A2A-4641-649B-C61CAC0AFEC5}"/>
              </a:ext>
            </a:extLst>
          </p:cNvPr>
          <p:cNvSpPr txBox="1"/>
          <p:nvPr/>
        </p:nvSpPr>
        <p:spPr>
          <a:xfrm>
            <a:off x="7164140" y="1776453"/>
            <a:ext cx="1016574" cy="369332"/>
          </a:xfrm>
          <a:prstGeom prst="rect">
            <a:avLst/>
          </a:prstGeom>
          <a:noFill/>
        </p:spPr>
        <p:txBody>
          <a:bodyPr wrap="square">
            <a:spAutoFit/>
          </a:bodyPr>
          <a:lstStyle/>
          <a:p>
            <a:r>
              <a:rPr lang="cs-CZ" b="0" i="0" dirty="0" err="1">
                <a:solidFill>
                  <a:schemeClr val="bg1"/>
                </a:solidFill>
                <a:effectLst/>
                <a:latin typeface="PT Sans" panose="020B0503020203020204" pitchFamily="34" charset="-18"/>
              </a:rPr>
              <a:t>Stuxnet</a:t>
            </a:r>
            <a:endParaRPr lang="cs-CZ" dirty="0">
              <a:solidFill>
                <a:schemeClr val="bg1"/>
              </a:solidFill>
            </a:endParaRPr>
          </a:p>
        </p:txBody>
      </p:sp>
      <p:sp>
        <p:nvSpPr>
          <p:cNvPr id="55" name="TextovéPole 54">
            <a:extLst>
              <a:ext uri="{FF2B5EF4-FFF2-40B4-BE49-F238E27FC236}">
                <a16:creationId xmlns:a16="http://schemas.microsoft.com/office/drawing/2014/main" id="{EE4B6EA2-E102-8A85-A13F-828E509EBA9B}"/>
              </a:ext>
            </a:extLst>
          </p:cNvPr>
          <p:cNvSpPr txBox="1"/>
          <p:nvPr/>
        </p:nvSpPr>
        <p:spPr>
          <a:xfrm>
            <a:off x="7474599" y="1528895"/>
            <a:ext cx="1412229"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Shamoon</a:t>
            </a:r>
            <a:endParaRPr lang="cs-CZ" sz="2000" dirty="0">
              <a:solidFill>
                <a:schemeClr val="bg1"/>
              </a:solidFill>
              <a:latin typeface="Calibri" panose="020F0502020204030204" pitchFamily="34" charset="0"/>
              <a:cs typeface="Calibri" panose="020F0502020204030204" pitchFamily="34" charset="0"/>
            </a:endParaRPr>
          </a:p>
        </p:txBody>
      </p:sp>
      <p:cxnSp>
        <p:nvCxnSpPr>
          <p:cNvPr id="57" name="Přímá spojnice 56">
            <a:extLst>
              <a:ext uri="{FF2B5EF4-FFF2-40B4-BE49-F238E27FC236}">
                <a16:creationId xmlns:a16="http://schemas.microsoft.com/office/drawing/2014/main" id="{D95B9B62-94FD-A018-62B5-7EC4709E45B6}"/>
              </a:ext>
            </a:extLst>
          </p:cNvPr>
          <p:cNvCxnSpPr/>
          <p:nvPr/>
        </p:nvCxnSpPr>
        <p:spPr>
          <a:xfrm>
            <a:off x="7216830" y="2365837"/>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ovéPole 57">
            <a:extLst>
              <a:ext uri="{FF2B5EF4-FFF2-40B4-BE49-F238E27FC236}">
                <a16:creationId xmlns:a16="http://schemas.microsoft.com/office/drawing/2014/main" id="{07F5EC0D-009C-2D2B-B58D-A9374ECFC09E}"/>
              </a:ext>
            </a:extLst>
          </p:cNvPr>
          <p:cNvSpPr txBox="1"/>
          <p:nvPr/>
        </p:nvSpPr>
        <p:spPr>
          <a:xfrm>
            <a:off x="6873401" y="3190190"/>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2008</a:t>
            </a:r>
          </a:p>
        </p:txBody>
      </p:sp>
      <p:sp>
        <p:nvSpPr>
          <p:cNvPr id="59" name="TextovéPole 58">
            <a:extLst>
              <a:ext uri="{FF2B5EF4-FFF2-40B4-BE49-F238E27FC236}">
                <a16:creationId xmlns:a16="http://schemas.microsoft.com/office/drawing/2014/main" id="{02FA1686-5864-88D0-1AAB-B9F97C149D04}"/>
              </a:ext>
            </a:extLst>
          </p:cNvPr>
          <p:cNvSpPr txBox="1"/>
          <p:nvPr/>
        </p:nvSpPr>
        <p:spPr>
          <a:xfrm>
            <a:off x="6630060" y="1978615"/>
            <a:ext cx="1154085"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Conficker</a:t>
            </a:r>
            <a:endParaRPr lang="cs-CZ" sz="2000" dirty="0">
              <a:solidFill>
                <a:schemeClr val="bg1"/>
              </a:solidFill>
              <a:latin typeface="Calibri" panose="020F0502020204030204" pitchFamily="34" charset="0"/>
              <a:cs typeface="Calibri" panose="020F0502020204030204" pitchFamily="34" charset="0"/>
            </a:endParaRPr>
          </a:p>
        </p:txBody>
      </p:sp>
      <p:cxnSp>
        <p:nvCxnSpPr>
          <p:cNvPr id="60" name="Přímá spojnice 59">
            <a:extLst>
              <a:ext uri="{FF2B5EF4-FFF2-40B4-BE49-F238E27FC236}">
                <a16:creationId xmlns:a16="http://schemas.microsoft.com/office/drawing/2014/main" id="{407DB282-1D6F-357F-B96F-FCD5842E43AC}"/>
              </a:ext>
            </a:extLst>
          </p:cNvPr>
          <p:cNvCxnSpPr/>
          <p:nvPr/>
        </p:nvCxnSpPr>
        <p:spPr>
          <a:xfrm>
            <a:off x="6068838" y="2358763"/>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TextovéPole 60">
            <a:extLst>
              <a:ext uri="{FF2B5EF4-FFF2-40B4-BE49-F238E27FC236}">
                <a16:creationId xmlns:a16="http://schemas.microsoft.com/office/drawing/2014/main" id="{E6D29EA5-1A00-5061-98A3-A9EF1228E18C}"/>
              </a:ext>
            </a:extLst>
          </p:cNvPr>
          <p:cNvSpPr txBox="1"/>
          <p:nvPr/>
        </p:nvSpPr>
        <p:spPr>
          <a:xfrm>
            <a:off x="5707871" y="2927254"/>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2004</a:t>
            </a:r>
          </a:p>
        </p:txBody>
      </p:sp>
      <p:cxnSp>
        <p:nvCxnSpPr>
          <p:cNvPr id="62" name="Přímá spojnice 61">
            <a:extLst>
              <a:ext uri="{FF2B5EF4-FFF2-40B4-BE49-F238E27FC236}">
                <a16:creationId xmlns:a16="http://schemas.microsoft.com/office/drawing/2014/main" id="{570E95C2-E4AA-1747-7CF6-7E582BF62F06}"/>
              </a:ext>
            </a:extLst>
          </p:cNvPr>
          <p:cNvCxnSpPr/>
          <p:nvPr/>
        </p:nvCxnSpPr>
        <p:spPr>
          <a:xfrm>
            <a:off x="6335538" y="2365837"/>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TextovéPole 62">
            <a:extLst>
              <a:ext uri="{FF2B5EF4-FFF2-40B4-BE49-F238E27FC236}">
                <a16:creationId xmlns:a16="http://schemas.microsoft.com/office/drawing/2014/main" id="{4147C66E-5B88-5B5A-E707-76C59835B8DA}"/>
              </a:ext>
            </a:extLst>
          </p:cNvPr>
          <p:cNvSpPr txBox="1"/>
          <p:nvPr/>
        </p:nvSpPr>
        <p:spPr>
          <a:xfrm>
            <a:off x="6043573" y="3211548"/>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2005</a:t>
            </a:r>
          </a:p>
        </p:txBody>
      </p:sp>
      <p:sp>
        <p:nvSpPr>
          <p:cNvPr id="8192" name="TextovéPole 8191">
            <a:extLst>
              <a:ext uri="{FF2B5EF4-FFF2-40B4-BE49-F238E27FC236}">
                <a16:creationId xmlns:a16="http://schemas.microsoft.com/office/drawing/2014/main" id="{CA6A4CD6-9DF4-CF7D-0682-CB1A0A707A29}"/>
              </a:ext>
            </a:extLst>
          </p:cNvPr>
          <p:cNvSpPr txBox="1"/>
          <p:nvPr/>
        </p:nvSpPr>
        <p:spPr>
          <a:xfrm>
            <a:off x="5939910" y="1749259"/>
            <a:ext cx="794585"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Zotob</a:t>
            </a:r>
            <a:endParaRPr lang="cs-CZ" sz="2000" dirty="0">
              <a:solidFill>
                <a:schemeClr val="bg1"/>
              </a:solidFill>
              <a:latin typeface="Calibri" panose="020F0502020204030204" pitchFamily="34" charset="0"/>
              <a:cs typeface="Calibri" panose="020F0502020204030204" pitchFamily="34" charset="0"/>
            </a:endParaRPr>
          </a:p>
        </p:txBody>
      </p:sp>
      <p:sp>
        <p:nvSpPr>
          <p:cNvPr id="8193" name="TextovéPole 8192">
            <a:extLst>
              <a:ext uri="{FF2B5EF4-FFF2-40B4-BE49-F238E27FC236}">
                <a16:creationId xmlns:a16="http://schemas.microsoft.com/office/drawing/2014/main" id="{49CDC75C-E1DB-02B8-D2FF-70546AAAA247}"/>
              </a:ext>
            </a:extLst>
          </p:cNvPr>
          <p:cNvSpPr txBox="1"/>
          <p:nvPr/>
        </p:nvSpPr>
        <p:spPr>
          <a:xfrm>
            <a:off x="5534140" y="1974521"/>
            <a:ext cx="1154085"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Mydoom</a:t>
            </a:r>
            <a:endParaRPr lang="cs-CZ" sz="2000" dirty="0">
              <a:solidFill>
                <a:schemeClr val="bg1"/>
              </a:solidFill>
              <a:latin typeface="Calibri" panose="020F0502020204030204" pitchFamily="34" charset="0"/>
              <a:cs typeface="Calibri" panose="020F0502020204030204" pitchFamily="34" charset="0"/>
            </a:endParaRPr>
          </a:p>
        </p:txBody>
      </p:sp>
      <p:sp>
        <p:nvSpPr>
          <p:cNvPr id="8195" name="TextovéPole 8194">
            <a:extLst>
              <a:ext uri="{FF2B5EF4-FFF2-40B4-BE49-F238E27FC236}">
                <a16:creationId xmlns:a16="http://schemas.microsoft.com/office/drawing/2014/main" id="{2D7C4955-E190-AFBE-1384-172634B1B0A8}"/>
              </a:ext>
            </a:extLst>
          </p:cNvPr>
          <p:cNvSpPr txBox="1"/>
          <p:nvPr/>
        </p:nvSpPr>
        <p:spPr>
          <a:xfrm>
            <a:off x="5644472" y="117135"/>
            <a:ext cx="6650340" cy="707886"/>
          </a:xfrm>
          <a:prstGeom prst="rect">
            <a:avLst/>
          </a:prstGeom>
          <a:noFill/>
        </p:spPr>
        <p:txBody>
          <a:bodyPr wrap="square">
            <a:spAutoFit/>
          </a:bodyPr>
          <a:lstStyle/>
          <a:p>
            <a:r>
              <a:rPr lang="cs-CZ" sz="4000" dirty="0">
                <a:solidFill>
                  <a:schemeClr val="bg1"/>
                </a:solidFill>
              </a:rPr>
              <a:t>Vývoj kybernetických útoků</a:t>
            </a:r>
          </a:p>
        </p:txBody>
      </p:sp>
    </p:spTree>
    <p:extLst>
      <p:ext uri="{BB962C8B-B14F-4D97-AF65-F5344CB8AC3E}">
        <p14:creationId xmlns:p14="http://schemas.microsoft.com/office/powerpoint/2010/main" val="504515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pic>
        <p:nvPicPr>
          <p:cNvPr id="1026" name="Picture 2" descr="Blockchain Images | Free Photos, HD Backgrounds, PNGs, Vectors &amp; Mockups -  rawpixel">
            <a:extLst>
              <a:ext uri="{FF2B5EF4-FFF2-40B4-BE49-F238E27FC236}">
                <a16:creationId xmlns:a16="http://schemas.microsoft.com/office/drawing/2014/main" id="{E0E07E2A-F7C9-9864-33BA-674FF4329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1" y="-22783"/>
            <a:ext cx="12207501" cy="6902412"/>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
            <a:extLst>
              <a:ext uri="{FF2B5EF4-FFF2-40B4-BE49-F238E27FC236}">
                <a16:creationId xmlns:a16="http://schemas.microsoft.com/office/drawing/2014/main" id="{D65A1874-99DD-CEC2-6E03-16B3C960695C}"/>
              </a:ext>
            </a:extLst>
          </p:cNvPr>
          <p:cNvSpPr/>
          <p:nvPr/>
        </p:nvSpPr>
        <p:spPr>
          <a:xfrm>
            <a:off x="0" y="0"/>
            <a:ext cx="12192000" cy="6858000"/>
          </a:xfrm>
          <a:prstGeom prst="rect">
            <a:avLst/>
          </a:prstGeom>
          <a:solidFill>
            <a:srgbClr val="005AD7">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cxnSp>
        <p:nvCxnSpPr>
          <p:cNvPr id="5" name="Přímá spojnice 4">
            <a:extLst>
              <a:ext uri="{FF2B5EF4-FFF2-40B4-BE49-F238E27FC236}">
                <a16:creationId xmlns:a16="http://schemas.microsoft.com/office/drawing/2014/main" id="{7292C002-6D28-357B-5556-C4F2E14C092D}"/>
              </a:ext>
            </a:extLst>
          </p:cNvPr>
          <p:cNvCxnSpPr>
            <a:cxnSpLocks/>
          </p:cNvCxnSpPr>
          <p:nvPr/>
        </p:nvCxnSpPr>
        <p:spPr>
          <a:xfrm>
            <a:off x="1065396" y="2625964"/>
            <a:ext cx="3868842"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4482D7BA-3158-539D-236F-E67D6523CD38}"/>
              </a:ext>
            </a:extLst>
          </p:cNvPr>
          <p:cNvCxnSpPr/>
          <p:nvPr/>
        </p:nvCxnSpPr>
        <p:spPr>
          <a:xfrm>
            <a:off x="1065396" y="2352586"/>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Přímá spojnice 9">
            <a:extLst>
              <a:ext uri="{FF2B5EF4-FFF2-40B4-BE49-F238E27FC236}">
                <a16:creationId xmlns:a16="http://schemas.microsoft.com/office/drawing/2014/main" id="{2CEF7938-743D-A73A-31BC-3839C4666465}"/>
              </a:ext>
            </a:extLst>
          </p:cNvPr>
          <p:cNvCxnSpPr/>
          <p:nvPr/>
        </p:nvCxnSpPr>
        <p:spPr>
          <a:xfrm>
            <a:off x="11512018" y="2329549"/>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38860D86-1D26-DBFB-EDE9-FF5935899245}"/>
              </a:ext>
            </a:extLst>
          </p:cNvPr>
          <p:cNvSpPr txBox="1"/>
          <p:nvPr/>
        </p:nvSpPr>
        <p:spPr>
          <a:xfrm>
            <a:off x="713376" y="2918194"/>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1986</a:t>
            </a:r>
          </a:p>
        </p:txBody>
      </p:sp>
      <p:sp>
        <p:nvSpPr>
          <p:cNvPr id="12" name="TextovéPole 11">
            <a:extLst>
              <a:ext uri="{FF2B5EF4-FFF2-40B4-BE49-F238E27FC236}">
                <a16:creationId xmlns:a16="http://schemas.microsoft.com/office/drawing/2014/main" id="{89CA0429-4B09-369B-175A-A8FDEFD64597}"/>
              </a:ext>
            </a:extLst>
          </p:cNvPr>
          <p:cNvSpPr txBox="1"/>
          <p:nvPr/>
        </p:nvSpPr>
        <p:spPr>
          <a:xfrm>
            <a:off x="11167701" y="2918194"/>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2024</a:t>
            </a:r>
          </a:p>
        </p:txBody>
      </p:sp>
      <p:sp>
        <p:nvSpPr>
          <p:cNvPr id="15" name="TextovéPole 14">
            <a:extLst>
              <a:ext uri="{FF2B5EF4-FFF2-40B4-BE49-F238E27FC236}">
                <a16:creationId xmlns:a16="http://schemas.microsoft.com/office/drawing/2014/main" id="{3288E8DD-73A6-BC6E-890E-80DFA8E86528}"/>
              </a:ext>
            </a:extLst>
          </p:cNvPr>
          <p:cNvSpPr txBox="1"/>
          <p:nvPr/>
        </p:nvSpPr>
        <p:spPr>
          <a:xfrm>
            <a:off x="477398" y="1960217"/>
            <a:ext cx="1345676"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Virus Brain</a:t>
            </a:r>
            <a:endParaRPr lang="cs-CZ" dirty="0">
              <a:solidFill>
                <a:schemeClr val="bg1"/>
              </a:solidFill>
            </a:endParaRPr>
          </a:p>
        </p:txBody>
      </p:sp>
      <p:cxnSp>
        <p:nvCxnSpPr>
          <p:cNvPr id="4" name="Přímá spojnice 3">
            <a:extLst>
              <a:ext uri="{FF2B5EF4-FFF2-40B4-BE49-F238E27FC236}">
                <a16:creationId xmlns:a16="http://schemas.microsoft.com/office/drawing/2014/main" id="{67A99B07-C683-9267-BB52-133E564B0C57}"/>
              </a:ext>
            </a:extLst>
          </p:cNvPr>
          <p:cNvCxnSpPr/>
          <p:nvPr/>
        </p:nvCxnSpPr>
        <p:spPr>
          <a:xfrm>
            <a:off x="3665876" y="2329549"/>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5">
            <a:extLst>
              <a:ext uri="{FF2B5EF4-FFF2-40B4-BE49-F238E27FC236}">
                <a16:creationId xmlns:a16="http://schemas.microsoft.com/office/drawing/2014/main" id="{66376B80-51A6-1C25-0A20-44B8B946E7D6}"/>
              </a:ext>
            </a:extLst>
          </p:cNvPr>
          <p:cNvSpPr txBox="1"/>
          <p:nvPr/>
        </p:nvSpPr>
        <p:spPr>
          <a:xfrm>
            <a:off x="3329380" y="3173537"/>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1995</a:t>
            </a:r>
          </a:p>
        </p:txBody>
      </p:sp>
      <p:cxnSp>
        <p:nvCxnSpPr>
          <p:cNvPr id="16" name="Přímá spojnice 15">
            <a:extLst>
              <a:ext uri="{FF2B5EF4-FFF2-40B4-BE49-F238E27FC236}">
                <a16:creationId xmlns:a16="http://schemas.microsoft.com/office/drawing/2014/main" id="{881F5D11-DBFD-9711-E18E-29F5D9210410}"/>
              </a:ext>
            </a:extLst>
          </p:cNvPr>
          <p:cNvCxnSpPr/>
          <p:nvPr/>
        </p:nvCxnSpPr>
        <p:spPr>
          <a:xfrm>
            <a:off x="1421266" y="2352586"/>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ovéPole 16">
            <a:extLst>
              <a:ext uri="{FF2B5EF4-FFF2-40B4-BE49-F238E27FC236}">
                <a16:creationId xmlns:a16="http://schemas.microsoft.com/office/drawing/2014/main" id="{8A40DB55-AD1A-88B1-8D6B-C8F858C0AA13}"/>
              </a:ext>
            </a:extLst>
          </p:cNvPr>
          <p:cNvSpPr txBox="1"/>
          <p:nvPr/>
        </p:nvSpPr>
        <p:spPr>
          <a:xfrm>
            <a:off x="1065395" y="3176677"/>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1987</a:t>
            </a:r>
          </a:p>
        </p:txBody>
      </p:sp>
      <p:cxnSp>
        <p:nvCxnSpPr>
          <p:cNvPr id="18" name="Přímá spojnice 17">
            <a:extLst>
              <a:ext uri="{FF2B5EF4-FFF2-40B4-BE49-F238E27FC236}">
                <a16:creationId xmlns:a16="http://schemas.microsoft.com/office/drawing/2014/main" id="{86B09ABB-191B-514E-7611-6C9E991CB73C}"/>
              </a:ext>
            </a:extLst>
          </p:cNvPr>
          <p:cNvCxnSpPr/>
          <p:nvPr/>
        </p:nvCxnSpPr>
        <p:spPr>
          <a:xfrm>
            <a:off x="2099692" y="2352586"/>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ovéPole 18">
            <a:extLst>
              <a:ext uri="{FF2B5EF4-FFF2-40B4-BE49-F238E27FC236}">
                <a16:creationId xmlns:a16="http://schemas.microsoft.com/office/drawing/2014/main" id="{D7B17FFD-29B7-7ACC-5A64-05247A911D3D}"/>
              </a:ext>
            </a:extLst>
          </p:cNvPr>
          <p:cNvSpPr txBox="1"/>
          <p:nvPr/>
        </p:nvSpPr>
        <p:spPr>
          <a:xfrm>
            <a:off x="1762701" y="2901321"/>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1990</a:t>
            </a:r>
          </a:p>
        </p:txBody>
      </p:sp>
      <p:sp>
        <p:nvSpPr>
          <p:cNvPr id="21" name="TextovéPole 20">
            <a:extLst>
              <a:ext uri="{FF2B5EF4-FFF2-40B4-BE49-F238E27FC236}">
                <a16:creationId xmlns:a16="http://schemas.microsoft.com/office/drawing/2014/main" id="{D6714246-500C-C950-9CA8-E56B64CB79FF}"/>
              </a:ext>
            </a:extLst>
          </p:cNvPr>
          <p:cNvSpPr txBox="1"/>
          <p:nvPr/>
        </p:nvSpPr>
        <p:spPr>
          <a:xfrm>
            <a:off x="1566959" y="1546015"/>
            <a:ext cx="1376516"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Trojan AIDS</a:t>
            </a:r>
            <a:endParaRPr lang="cs-CZ" dirty="0">
              <a:solidFill>
                <a:schemeClr val="bg1"/>
              </a:solidFill>
            </a:endParaRPr>
          </a:p>
        </p:txBody>
      </p:sp>
      <p:cxnSp>
        <p:nvCxnSpPr>
          <p:cNvPr id="22" name="Přímá spojnice 21">
            <a:extLst>
              <a:ext uri="{FF2B5EF4-FFF2-40B4-BE49-F238E27FC236}">
                <a16:creationId xmlns:a16="http://schemas.microsoft.com/office/drawing/2014/main" id="{50E146F9-19F8-97FD-92E9-FA57BD20485E}"/>
              </a:ext>
            </a:extLst>
          </p:cNvPr>
          <p:cNvCxnSpPr/>
          <p:nvPr/>
        </p:nvCxnSpPr>
        <p:spPr>
          <a:xfrm>
            <a:off x="3313856" y="2338681"/>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ovéPole 22">
            <a:extLst>
              <a:ext uri="{FF2B5EF4-FFF2-40B4-BE49-F238E27FC236}">
                <a16:creationId xmlns:a16="http://schemas.microsoft.com/office/drawing/2014/main" id="{90394B67-7126-B127-6BC4-C39B54BE0264}"/>
              </a:ext>
            </a:extLst>
          </p:cNvPr>
          <p:cNvSpPr txBox="1"/>
          <p:nvPr/>
        </p:nvSpPr>
        <p:spPr>
          <a:xfrm>
            <a:off x="2957985" y="2922380"/>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1994</a:t>
            </a:r>
          </a:p>
        </p:txBody>
      </p:sp>
      <p:sp>
        <p:nvSpPr>
          <p:cNvPr id="25" name="TextovéPole 24">
            <a:extLst>
              <a:ext uri="{FF2B5EF4-FFF2-40B4-BE49-F238E27FC236}">
                <a16:creationId xmlns:a16="http://schemas.microsoft.com/office/drawing/2014/main" id="{C467330C-5EB5-414C-668A-C157A5C1221C}"/>
              </a:ext>
            </a:extLst>
          </p:cNvPr>
          <p:cNvSpPr txBox="1"/>
          <p:nvPr/>
        </p:nvSpPr>
        <p:spPr>
          <a:xfrm>
            <a:off x="2809489" y="1744293"/>
            <a:ext cx="1061883" cy="369332"/>
          </a:xfrm>
          <a:prstGeom prst="rect">
            <a:avLst/>
          </a:prstGeom>
          <a:noFill/>
        </p:spPr>
        <p:txBody>
          <a:bodyPr wrap="square">
            <a:spAutoFit/>
          </a:bodyPr>
          <a:lstStyle/>
          <a:p>
            <a:r>
              <a:rPr lang="cs-CZ" b="0" i="0" dirty="0" err="1">
                <a:solidFill>
                  <a:schemeClr val="bg1"/>
                </a:solidFill>
                <a:effectLst/>
                <a:latin typeface="PT Sans" panose="020B0503020203020204" pitchFamily="34" charset="-18"/>
              </a:rPr>
              <a:t>One</a:t>
            </a:r>
            <a:r>
              <a:rPr lang="cs-CZ" b="0" i="0" dirty="0">
                <a:solidFill>
                  <a:schemeClr val="bg1"/>
                </a:solidFill>
                <a:effectLst/>
                <a:latin typeface="PT Sans" panose="020B0503020203020204" pitchFamily="34" charset="-18"/>
              </a:rPr>
              <a:t> </a:t>
            </a:r>
            <a:r>
              <a:rPr lang="cs-CZ" b="0" i="0" dirty="0" err="1">
                <a:solidFill>
                  <a:schemeClr val="bg1"/>
                </a:solidFill>
                <a:effectLst/>
                <a:latin typeface="PT Sans" panose="020B0503020203020204" pitchFamily="34" charset="-18"/>
              </a:rPr>
              <a:t>Half</a:t>
            </a:r>
            <a:endParaRPr lang="cs-CZ" dirty="0">
              <a:solidFill>
                <a:schemeClr val="bg1"/>
              </a:solidFill>
            </a:endParaRPr>
          </a:p>
        </p:txBody>
      </p:sp>
      <p:cxnSp>
        <p:nvCxnSpPr>
          <p:cNvPr id="26" name="Přímá spojnice 25">
            <a:extLst>
              <a:ext uri="{FF2B5EF4-FFF2-40B4-BE49-F238E27FC236}">
                <a16:creationId xmlns:a16="http://schemas.microsoft.com/office/drawing/2014/main" id="{83E40018-33A2-C4C4-064A-1F4A032A9CD7}"/>
              </a:ext>
            </a:extLst>
          </p:cNvPr>
          <p:cNvCxnSpPr/>
          <p:nvPr/>
        </p:nvCxnSpPr>
        <p:spPr>
          <a:xfrm>
            <a:off x="4422960" y="2329549"/>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ovéPole 27">
            <a:extLst>
              <a:ext uri="{FF2B5EF4-FFF2-40B4-BE49-F238E27FC236}">
                <a16:creationId xmlns:a16="http://schemas.microsoft.com/office/drawing/2014/main" id="{9B553B05-73A1-B595-3199-22FBC9C74041}"/>
              </a:ext>
            </a:extLst>
          </p:cNvPr>
          <p:cNvSpPr txBox="1"/>
          <p:nvPr/>
        </p:nvSpPr>
        <p:spPr>
          <a:xfrm>
            <a:off x="3939504" y="1978308"/>
            <a:ext cx="1177031" cy="369332"/>
          </a:xfrm>
          <a:prstGeom prst="rect">
            <a:avLst/>
          </a:prstGeom>
          <a:noFill/>
        </p:spPr>
        <p:txBody>
          <a:bodyPr wrap="square">
            <a:spAutoFit/>
          </a:bodyPr>
          <a:lstStyle/>
          <a:p>
            <a:r>
              <a:rPr lang="cs-CZ" b="0" i="0" dirty="0" err="1">
                <a:solidFill>
                  <a:schemeClr val="bg1"/>
                </a:solidFill>
                <a:effectLst/>
                <a:latin typeface="PT Sans" panose="020B0503020203020204" pitchFamily="34" charset="-18"/>
              </a:rPr>
              <a:t>Chernobyl</a:t>
            </a:r>
            <a:endParaRPr lang="cs-CZ" dirty="0">
              <a:solidFill>
                <a:schemeClr val="bg1"/>
              </a:solidFill>
            </a:endParaRPr>
          </a:p>
        </p:txBody>
      </p:sp>
      <p:sp>
        <p:nvSpPr>
          <p:cNvPr id="29" name="TextovéPole 28">
            <a:extLst>
              <a:ext uri="{FF2B5EF4-FFF2-40B4-BE49-F238E27FC236}">
                <a16:creationId xmlns:a16="http://schemas.microsoft.com/office/drawing/2014/main" id="{B07756ED-C091-4101-CF1D-028DB1AD670E}"/>
              </a:ext>
            </a:extLst>
          </p:cNvPr>
          <p:cNvSpPr txBox="1"/>
          <p:nvPr/>
        </p:nvSpPr>
        <p:spPr>
          <a:xfrm>
            <a:off x="4070940" y="2913248"/>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1998</a:t>
            </a:r>
          </a:p>
        </p:txBody>
      </p:sp>
      <p:cxnSp>
        <p:nvCxnSpPr>
          <p:cNvPr id="32" name="Přímá spojnice 31">
            <a:extLst>
              <a:ext uri="{FF2B5EF4-FFF2-40B4-BE49-F238E27FC236}">
                <a16:creationId xmlns:a16="http://schemas.microsoft.com/office/drawing/2014/main" id="{3C39BDFC-4260-DC84-DEED-86BA6365F51A}"/>
              </a:ext>
            </a:extLst>
          </p:cNvPr>
          <p:cNvCxnSpPr/>
          <p:nvPr/>
        </p:nvCxnSpPr>
        <p:spPr>
          <a:xfrm>
            <a:off x="4934238" y="2338681"/>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ovéPole 32">
            <a:extLst>
              <a:ext uri="{FF2B5EF4-FFF2-40B4-BE49-F238E27FC236}">
                <a16:creationId xmlns:a16="http://schemas.microsoft.com/office/drawing/2014/main" id="{2FD1C5D6-35DE-030B-C625-B4138CCA4FC2}"/>
              </a:ext>
            </a:extLst>
          </p:cNvPr>
          <p:cNvSpPr txBox="1"/>
          <p:nvPr/>
        </p:nvSpPr>
        <p:spPr>
          <a:xfrm>
            <a:off x="4705030" y="2901321"/>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2000</a:t>
            </a:r>
          </a:p>
        </p:txBody>
      </p:sp>
      <p:sp>
        <p:nvSpPr>
          <p:cNvPr id="35" name="TextovéPole 34">
            <a:extLst>
              <a:ext uri="{FF2B5EF4-FFF2-40B4-BE49-F238E27FC236}">
                <a16:creationId xmlns:a16="http://schemas.microsoft.com/office/drawing/2014/main" id="{B3A16B20-AFF5-48D9-A5B0-9144A067B3C6}"/>
              </a:ext>
            </a:extLst>
          </p:cNvPr>
          <p:cNvSpPr txBox="1"/>
          <p:nvPr/>
        </p:nvSpPr>
        <p:spPr>
          <a:xfrm>
            <a:off x="4592232" y="1509532"/>
            <a:ext cx="1209114"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I Love </a:t>
            </a:r>
            <a:r>
              <a:rPr lang="cs-CZ" b="0" i="0" dirty="0" err="1">
                <a:solidFill>
                  <a:schemeClr val="bg1"/>
                </a:solidFill>
                <a:effectLst/>
                <a:latin typeface="PT Sans" panose="020B0503020203020204" pitchFamily="34" charset="-18"/>
              </a:rPr>
              <a:t>You</a:t>
            </a:r>
            <a:endParaRPr lang="cs-CZ" dirty="0">
              <a:solidFill>
                <a:schemeClr val="bg1"/>
              </a:solidFill>
            </a:endParaRPr>
          </a:p>
        </p:txBody>
      </p:sp>
      <p:cxnSp>
        <p:nvCxnSpPr>
          <p:cNvPr id="36" name="Přímá spojnice 35">
            <a:extLst>
              <a:ext uri="{FF2B5EF4-FFF2-40B4-BE49-F238E27FC236}">
                <a16:creationId xmlns:a16="http://schemas.microsoft.com/office/drawing/2014/main" id="{A3DC288C-44A7-B13D-D16E-BD4DF18B194C}"/>
              </a:ext>
            </a:extLst>
          </p:cNvPr>
          <p:cNvCxnSpPr/>
          <p:nvPr/>
        </p:nvCxnSpPr>
        <p:spPr>
          <a:xfrm>
            <a:off x="7588947" y="2347640"/>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ovéPole 38">
            <a:extLst>
              <a:ext uri="{FF2B5EF4-FFF2-40B4-BE49-F238E27FC236}">
                <a16:creationId xmlns:a16="http://schemas.microsoft.com/office/drawing/2014/main" id="{9AAF6632-B0E7-75E4-E70C-447CB0444F0E}"/>
              </a:ext>
            </a:extLst>
          </p:cNvPr>
          <p:cNvSpPr txBox="1"/>
          <p:nvPr/>
        </p:nvSpPr>
        <p:spPr>
          <a:xfrm>
            <a:off x="7228751" y="2922380"/>
            <a:ext cx="704039" cy="400110"/>
          </a:xfrm>
          <a:prstGeom prst="rect">
            <a:avLst/>
          </a:prstGeom>
          <a:noFill/>
        </p:spPr>
        <p:txBody>
          <a:bodyPr wrap="square" rtlCol="0">
            <a:spAutoFit/>
          </a:bodyPr>
          <a:lstStyle/>
          <a:p>
            <a:pPr algn="l"/>
            <a:r>
              <a:rPr lang="cs-CZ" sz="2000" dirty="0">
                <a:solidFill>
                  <a:schemeClr val="bg1"/>
                </a:solidFill>
                <a:latin typeface="Calibri" panose="020F0502020204030204" pitchFamily="34" charset="0"/>
                <a:cs typeface="Calibri" panose="020F0502020204030204" pitchFamily="34" charset="0"/>
              </a:rPr>
              <a:t>2010</a:t>
            </a:r>
          </a:p>
        </p:txBody>
      </p:sp>
      <p:cxnSp>
        <p:nvCxnSpPr>
          <p:cNvPr id="40" name="Přímá spojnice 39">
            <a:extLst>
              <a:ext uri="{FF2B5EF4-FFF2-40B4-BE49-F238E27FC236}">
                <a16:creationId xmlns:a16="http://schemas.microsoft.com/office/drawing/2014/main" id="{81A4E6E1-9055-0499-7787-A1758FFD6893}"/>
              </a:ext>
            </a:extLst>
          </p:cNvPr>
          <p:cNvCxnSpPr/>
          <p:nvPr/>
        </p:nvCxnSpPr>
        <p:spPr>
          <a:xfrm>
            <a:off x="9496405" y="2338681"/>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ovéPole 41">
            <a:extLst>
              <a:ext uri="{FF2B5EF4-FFF2-40B4-BE49-F238E27FC236}">
                <a16:creationId xmlns:a16="http://schemas.microsoft.com/office/drawing/2014/main" id="{13162913-2A52-0A0A-3105-121E14EC5F2C}"/>
              </a:ext>
            </a:extLst>
          </p:cNvPr>
          <p:cNvSpPr txBox="1"/>
          <p:nvPr/>
        </p:nvSpPr>
        <p:spPr>
          <a:xfrm>
            <a:off x="8963455" y="1791968"/>
            <a:ext cx="1345675" cy="369332"/>
          </a:xfrm>
          <a:prstGeom prst="rect">
            <a:avLst/>
          </a:prstGeom>
          <a:noFill/>
        </p:spPr>
        <p:txBody>
          <a:bodyPr wrap="square">
            <a:spAutoFit/>
          </a:bodyPr>
          <a:lstStyle/>
          <a:p>
            <a:r>
              <a:rPr lang="cs-CZ" dirty="0" err="1">
                <a:solidFill>
                  <a:schemeClr val="bg1"/>
                </a:solidFill>
                <a:latin typeface="PT Sans" panose="020B0503020203020204" pitchFamily="34" charset="-18"/>
              </a:rPr>
              <a:t>WannaCry</a:t>
            </a:r>
            <a:endParaRPr lang="cs-CZ" dirty="0">
              <a:solidFill>
                <a:schemeClr val="bg1"/>
              </a:solidFill>
              <a:latin typeface="PT Sans" panose="020B0503020203020204" pitchFamily="34" charset="-18"/>
            </a:endParaRPr>
          </a:p>
        </p:txBody>
      </p:sp>
      <p:sp>
        <p:nvSpPr>
          <p:cNvPr id="43" name="TextovéPole 42">
            <a:extLst>
              <a:ext uri="{FF2B5EF4-FFF2-40B4-BE49-F238E27FC236}">
                <a16:creationId xmlns:a16="http://schemas.microsoft.com/office/drawing/2014/main" id="{3057677A-AB14-EAEA-D978-4DFE23A064E8}"/>
              </a:ext>
            </a:extLst>
          </p:cNvPr>
          <p:cNvSpPr txBox="1"/>
          <p:nvPr/>
        </p:nvSpPr>
        <p:spPr>
          <a:xfrm>
            <a:off x="9187413" y="3167513"/>
            <a:ext cx="807943" cy="400110"/>
          </a:xfrm>
          <a:prstGeom prst="rect">
            <a:avLst/>
          </a:prstGeom>
          <a:noFill/>
        </p:spPr>
        <p:txBody>
          <a:bodyPr wrap="square" rtlCol="0">
            <a:spAutoFit/>
          </a:bodyPr>
          <a:lstStyle/>
          <a:p>
            <a:pPr algn="l"/>
            <a:r>
              <a:rPr lang="cs-CZ" sz="2000" dirty="0">
                <a:solidFill>
                  <a:schemeClr val="bg1"/>
                </a:solidFill>
                <a:latin typeface="Calibri" panose="020F0502020204030204" pitchFamily="34" charset="0"/>
                <a:cs typeface="Calibri" panose="020F0502020204030204" pitchFamily="34" charset="0"/>
              </a:rPr>
              <a:t>2017</a:t>
            </a:r>
          </a:p>
        </p:txBody>
      </p:sp>
      <p:sp>
        <p:nvSpPr>
          <p:cNvPr id="45" name="TextovéPole 44">
            <a:extLst>
              <a:ext uri="{FF2B5EF4-FFF2-40B4-BE49-F238E27FC236}">
                <a16:creationId xmlns:a16="http://schemas.microsoft.com/office/drawing/2014/main" id="{28C5BAE8-DDDB-BA12-4F81-96DD340CA35A}"/>
              </a:ext>
            </a:extLst>
          </p:cNvPr>
          <p:cNvSpPr txBox="1"/>
          <p:nvPr/>
        </p:nvSpPr>
        <p:spPr>
          <a:xfrm>
            <a:off x="762841" y="1766419"/>
            <a:ext cx="1455174"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Virus </a:t>
            </a:r>
            <a:r>
              <a:rPr lang="cs-CZ" b="0" i="0" dirty="0" err="1">
                <a:solidFill>
                  <a:schemeClr val="bg1"/>
                </a:solidFill>
                <a:effectLst/>
                <a:latin typeface="PT Sans" panose="020B0503020203020204" pitchFamily="34" charset="-18"/>
              </a:rPr>
              <a:t>Vienna</a:t>
            </a:r>
            <a:endParaRPr lang="cs-CZ" dirty="0">
              <a:solidFill>
                <a:schemeClr val="bg1"/>
              </a:solidFill>
            </a:endParaRPr>
          </a:p>
        </p:txBody>
      </p:sp>
      <p:sp>
        <p:nvSpPr>
          <p:cNvPr id="47" name="TextovéPole 46">
            <a:extLst>
              <a:ext uri="{FF2B5EF4-FFF2-40B4-BE49-F238E27FC236}">
                <a16:creationId xmlns:a16="http://schemas.microsoft.com/office/drawing/2014/main" id="{3BFDF159-8ABA-AFE6-7129-B17850704D69}"/>
              </a:ext>
            </a:extLst>
          </p:cNvPr>
          <p:cNvSpPr txBox="1"/>
          <p:nvPr/>
        </p:nvSpPr>
        <p:spPr>
          <a:xfrm>
            <a:off x="3271695" y="1477524"/>
            <a:ext cx="1061883" cy="369332"/>
          </a:xfrm>
          <a:prstGeom prst="rect">
            <a:avLst/>
          </a:prstGeom>
          <a:noFill/>
        </p:spPr>
        <p:txBody>
          <a:bodyPr wrap="square">
            <a:spAutoFit/>
          </a:bodyPr>
          <a:lstStyle/>
          <a:p>
            <a:r>
              <a:rPr lang="cs-CZ" b="0" i="0" dirty="0" err="1">
                <a:solidFill>
                  <a:schemeClr val="bg1"/>
                </a:solidFill>
                <a:effectLst/>
                <a:latin typeface="PT Sans" panose="020B0503020203020204" pitchFamily="34" charset="-18"/>
              </a:rPr>
              <a:t>Concept</a:t>
            </a:r>
            <a:endParaRPr lang="cs-CZ" dirty="0">
              <a:solidFill>
                <a:schemeClr val="bg1"/>
              </a:solidFill>
            </a:endParaRPr>
          </a:p>
        </p:txBody>
      </p:sp>
      <p:cxnSp>
        <p:nvCxnSpPr>
          <p:cNvPr id="7" name="Přímá spojnice 6">
            <a:extLst>
              <a:ext uri="{FF2B5EF4-FFF2-40B4-BE49-F238E27FC236}">
                <a16:creationId xmlns:a16="http://schemas.microsoft.com/office/drawing/2014/main" id="{BADDD264-F8A9-5882-80D3-25478D26A3F4}"/>
              </a:ext>
            </a:extLst>
          </p:cNvPr>
          <p:cNvCxnSpPr/>
          <p:nvPr/>
        </p:nvCxnSpPr>
        <p:spPr>
          <a:xfrm>
            <a:off x="11073279" y="2329549"/>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ovéPole 7">
            <a:extLst>
              <a:ext uri="{FF2B5EF4-FFF2-40B4-BE49-F238E27FC236}">
                <a16:creationId xmlns:a16="http://schemas.microsoft.com/office/drawing/2014/main" id="{E22477C6-B78C-5095-A72F-FB0F2F09D123}"/>
              </a:ext>
            </a:extLst>
          </p:cNvPr>
          <p:cNvSpPr txBox="1"/>
          <p:nvPr/>
        </p:nvSpPr>
        <p:spPr>
          <a:xfrm>
            <a:off x="10689893" y="3176269"/>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2021</a:t>
            </a:r>
          </a:p>
        </p:txBody>
      </p:sp>
      <p:sp>
        <p:nvSpPr>
          <p:cNvPr id="13" name="TextovéPole 12">
            <a:extLst>
              <a:ext uri="{FF2B5EF4-FFF2-40B4-BE49-F238E27FC236}">
                <a16:creationId xmlns:a16="http://schemas.microsoft.com/office/drawing/2014/main" id="{C166F112-21D2-E500-E37A-8DDFCFFD1AC3}"/>
              </a:ext>
            </a:extLst>
          </p:cNvPr>
          <p:cNvSpPr txBox="1"/>
          <p:nvPr/>
        </p:nvSpPr>
        <p:spPr>
          <a:xfrm>
            <a:off x="10615378" y="1935976"/>
            <a:ext cx="1177031" cy="400110"/>
          </a:xfrm>
          <a:prstGeom prst="rect">
            <a:avLst/>
          </a:prstGeom>
          <a:noFill/>
        </p:spPr>
        <p:txBody>
          <a:bodyPr wrap="square">
            <a:spAutoFit/>
          </a:bodyPr>
          <a:lstStyle/>
          <a:p>
            <a:r>
              <a:rPr lang="cs-CZ" sz="2000" dirty="0">
                <a:solidFill>
                  <a:schemeClr val="bg1"/>
                </a:solidFill>
                <a:latin typeface="Calibri" panose="020F0502020204030204" pitchFamily="34" charset="0"/>
                <a:cs typeface="Calibri" panose="020F0502020204030204" pitchFamily="34" charset="0"/>
              </a:rPr>
              <a:t>Hafnium</a:t>
            </a:r>
          </a:p>
        </p:txBody>
      </p:sp>
      <p:cxnSp>
        <p:nvCxnSpPr>
          <p:cNvPr id="14" name="Přímá spojnice 13">
            <a:extLst>
              <a:ext uri="{FF2B5EF4-FFF2-40B4-BE49-F238E27FC236}">
                <a16:creationId xmlns:a16="http://schemas.microsoft.com/office/drawing/2014/main" id="{42DEDBFC-00AC-9B33-53FD-CF3FF474FFF3}"/>
              </a:ext>
            </a:extLst>
          </p:cNvPr>
          <p:cNvCxnSpPr/>
          <p:nvPr/>
        </p:nvCxnSpPr>
        <p:spPr>
          <a:xfrm>
            <a:off x="9196005" y="2356772"/>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ovéPole 19">
            <a:extLst>
              <a:ext uri="{FF2B5EF4-FFF2-40B4-BE49-F238E27FC236}">
                <a16:creationId xmlns:a16="http://schemas.microsoft.com/office/drawing/2014/main" id="{5E7C2D27-779D-8B28-AE4F-77F1D641CC50}"/>
              </a:ext>
            </a:extLst>
          </p:cNvPr>
          <p:cNvSpPr txBox="1"/>
          <p:nvPr/>
        </p:nvSpPr>
        <p:spPr>
          <a:xfrm>
            <a:off x="8843985" y="2925168"/>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2016</a:t>
            </a:r>
          </a:p>
        </p:txBody>
      </p:sp>
      <p:sp>
        <p:nvSpPr>
          <p:cNvPr id="27" name="TextovéPole 26">
            <a:extLst>
              <a:ext uri="{FF2B5EF4-FFF2-40B4-BE49-F238E27FC236}">
                <a16:creationId xmlns:a16="http://schemas.microsoft.com/office/drawing/2014/main" id="{0428BB3F-E303-2866-0118-CD203B77B27D}"/>
              </a:ext>
            </a:extLst>
          </p:cNvPr>
          <p:cNvSpPr txBox="1"/>
          <p:nvPr/>
        </p:nvSpPr>
        <p:spPr>
          <a:xfrm>
            <a:off x="8764930" y="1953874"/>
            <a:ext cx="881584"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Petya</a:t>
            </a:r>
            <a:endParaRPr lang="cs-CZ" sz="2000" dirty="0">
              <a:solidFill>
                <a:schemeClr val="bg1"/>
              </a:solidFill>
              <a:latin typeface="Calibri" panose="020F0502020204030204" pitchFamily="34" charset="0"/>
              <a:cs typeface="Calibri" panose="020F0502020204030204" pitchFamily="34" charset="0"/>
            </a:endParaRPr>
          </a:p>
        </p:txBody>
      </p:sp>
      <p:cxnSp>
        <p:nvCxnSpPr>
          <p:cNvPr id="30" name="Přímá spojnice 29">
            <a:extLst>
              <a:ext uri="{FF2B5EF4-FFF2-40B4-BE49-F238E27FC236}">
                <a16:creationId xmlns:a16="http://schemas.microsoft.com/office/drawing/2014/main" id="{327744D7-A475-ACD7-42E7-82B49F1E8B32}"/>
              </a:ext>
            </a:extLst>
          </p:cNvPr>
          <p:cNvCxnSpPr/>
          <p:nvPr/>
        </p:nvCxnSpPr>
        <p:spPr>
          <a:xfrm>
            <a:off x="7932790" y="2338681"/>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ovéPole 30">
            <a:extLst>
              <a:ext uri="{FF2B5EF4-FFF2-40B4-BE49-F238E27FC236}">
                <a16:creationId xmlns:a16="http://schemas.microsoft.com/office/drawing/2014/main" id="{997D5CB3-7DE9-D070-18EA-1EBD822C76A4}"/>
              </a:ext>
            </a:extLst>
          </p:cNvPr>
          <p:cNvSpPr txBox="1"/>
          <p:nvPr/>
        </p:nvSpPr>
        <p:spPr>
          <a:xfrm>
            <a:off x="7684348" y="3177667"/>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2012</a:t>
            </a:r>
          </a:p>
        </p:txBody>
      </p:sp>
      <p:cxnSp>
        <p:nvCxnSpPr>
          <p:cNvPr id="37" name="Přímá spojnice 36">
            <a:extLst>
              <a:ext uri="{FF2B5EF4-FFF2-40B4-BE49-F238E27FC236}">
                <a16:creationId xmlns:a16="http://schemas.microsoft.com/office/drawing/2014/main" id="{CB117E2A-EA41-DD11-9D0B-BA7C8A0964BD}"/>
              </a:ext>
            </a:extLst>
          </p:cNvPr>
          <p:cNvCxnSpPr/>
          <p:nvPr/>
        </p:nvCxnSpPr>
        <p:spPr>
          <a:xfrm>
            <a:off x="2466740" y="2356772"/>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ovéPole 40">
            <a:extLst>
              <a:ext uri="{FF2B5EF4-FFF2-40B4-BE49-F238E27FC236}">
                <a16:creationId xmlns:a16="http://schemas.microsoft.com/office/drawing/2014/main" id="{05CE58B2-267C-98F1-8F7E-4A9498FAA209}"/>
              </a:ext>
            </a:extLst>
          </p:cNvPr>
          <p:cNvSpPr txBox="1"/>
          <p:nvPr/>
        </p:nvSpPr>
        <p:spPr>
          <a:xfrm>
            <a:off x="2116439" y="3173537"/>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1992</a:t>
            </a:r>
          </a:p>
        </p:txBody>
      </p:sp>
      <p:sp>
        <p:nvSpPr>
          <p:cNvPr id="44" name="TextovéPole 43">
            <a:extLst>
              <a:ext uri="{FF2B5EF4-FFF2-40B4-BE49-F238E27FC236}">
                <a16:creationId xmlns:a16="http://schemas.microsoft.com/office/drawing/2014/main" id="{993A2C44-5FBC-4EA4-7585-457B0B41ECF9}"/>
              </a:ext>
            </a:extLst>
          </p:cNvPr>
          <p:cNvSpPr txBox="1"/>
          <p:nvPr/>
        </p:nvSpPr>
        <p:spPr>
          <a:xfrm>
            <a:off x="1698499" y="1935976"/>
            <a:ext cx="1625463" cy="400110"/>
          </a:xfrm>
          <a:prstGeom prst="rect">
            <a:avLst/>
          </a:prstGeom>
          <a:noFill/>
        </p:spPr>
        <p:txBody>
          <a:bodyPr wrap="square">
            <a:spAutoFit/>
          </a:bodyPr>
          <a:lstStyle/>
          <a:p>
            <a:pPr algn="l"/>
            <a:r>
              <a:rPr lang="cs-CZ" sz="2000" dirty="0">
                <a:solidFill>
                  <a:schemeClr val="bg1"/>
                </a:solidFill>
                <a:latin typeface="Calibri" panose="020F0502020204030204" pitchFamily="34" charset="0"/>
                <a:cs typeface="Calibri" panose="020F0502020204030204" pitchFamily="34" charset="0"/>
              </a:rPr>
              <a:t>Michelangelo</a:t>
            </a:r>
          </a:p>
        </p:txBody>
      </p:sp>
      <p:cxnSp>
        <p:nvCxnSpPr>
          <p:cNvPr id="46" name="Přímá spojnice 45">
            <a:extLst>
              <a:ext uri="{FF2B5EF4-FFF2-40B4-BE49-F238E27FC236}">
                <a16:creationId xmlns:a16="http://schemas.microsoft.com/office/drawing/2014/main" id="{7AE3668D-569D-0EA2-5BE5-4659D18372FD}"/>
              </a:ext>
            </a:extLst>
          </p:cNvPr>
          <p:cNvCxnSpPr/>
          <p:nvPr/>
        </p:nvCxnSpPr>
        <p:spPr>
          <a:xfrm>
            <a:off x="4695067" y="2329549"/>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ovéPole 47">
            <a:extLst>
              <a:ext uri="{FF2B5EF4-FFF2-40B4-BE49-F238E27FC236}">
                <a16:creationId xmlns:a16="http://schemas.microsoft.com/office/drawing/2014/main" id="{D1405A90-B07D-16FD-F7C9-D6810A0C3118}"/>
              </a:ext>
            </a:extLst>
          </p:cNvPr>
          <p:cNvSpPr txBox="1"/>
          <p:nvPr/>
        </p:nvSpPr>
        <p:spPr>
          <a:xfrm>
            <a:off x="4332098" y="3176269"/>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1999</a:t>
            </a:r>
          </a:p>
        </p:txBody>
      </p:sp>
      <p:sp>
        <p:nvSpPr>
          <p:cNvPr id="50" name="TextovéPole 49">
            <a:extLst>
              <a:ext uri="{FF2B5EF4-FFF2-40B4-BE49-F238E27FC236}">
                <a16:creationId xmlns:a16="http://schemas.microsoft.com/office/drawing/2014/main" id="{935979E4-6556-2BD7-D067-C1374B4B7154}"/>
              </a:ext>
            </a:extLst>
          </p:cNvPr>
          <p:cNvSpPr txBox="1"/>
          <p:nvPr/>
        </p:nvSpPr>
        <p:spPr>
          <a:xfrm>
            <a:off x="4198158" y="1782567"/>
            <a:ext cx="1015796" cy="369332"/>
          </a:xfrm>
          <a:prstGeom prst="rect">
            <a:avLst/>
          </a:prstGeom>
          <a:noFill/>
        </p:spPr>
        <p:txBody>
          <a:bodyPr wrap="square">
            <a:spAutoFit/>
          </a:bodyPr>
          <a:lstStyle/>
          <a:p>
            <a:r>
              <a:rPr lang="cs-CZ" b="0" i="0" dirty="0">
                <a:solidFill>
                  <a:schemeClr val="bg1"/>
                </a:solidFill>
                <a:effectLst/>
                <a:latin typeface="PT Sans" panose="020B0503020203020204" pitchFamily="34" charset="-18"/>
              </a:rPr>
              <a:t>Melissa</a:t>
            </a:r>
            <a:endParaRPr lang="cs-CZ" dirty="0">
              <a:solidFill>
                <a:schemeClr val="bg1"/>
              </a:solidFill>
            </a:endParaRPr>
          </a:p>
        </p:txBody>
      </p:sp>
      <p:cxnSp>
        <p:nvCxnSpPr>
          <p:cNvPr id="3" name="Přímá spojnice 2">
            <a:extLst>
              <a:ext uri="{FF2B5EF4-FFF2-40B4-BE49-F238E27FC236}">
                <a16:creationId xmlns:a16="http://schemas.microsoft.com/office/drawing/2014/main" id="{9B443B9F-8192-3209-33FF-E634EEC36F6F}"/>
              </a:ext>
            </a:extLst>
          </p:cNvPr>
          <p:cNvCxnSpPr>
            <a:cxnSpLocks/>
          </p:cNvCxnSpPr>
          <p:nvPr/>
        </p:nvCxnSpPr>
        <p:spPr>
          <a:xfrm>
            <a:off x="4919772" y="2625964"/>
            <a:ext cx="2669175"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Přímá spojnice 48">
            <a:extLst>
              <a:ext uri="{FF2B5EF4-FFF2-40B4-BE49-F238E27FC236}">
                <a16:creationId xmlns:a16="http://schemas.microsoft.com/office/drawing/2014/main" id="{9801DEB9-C2F7-8624-18B5-A03C2E15ACE7}"/>
              </a:ext>
            </a:extLst>
          </p:cNvPr>
          <p:cNvCxnSpPr>
            <a:cxnSpLocks/>
          </p:cNvCxnSpPr>
          <p:nvPr/>
        </p:nvCxnSpPr>
        <p:spPr>
          <a:xfrm>
            <a:off x="7586488" y="2625964"/>
            <a:ext cx="3103405"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Pravá složená závorka 23">
            <a:extLst>
              <a:ext uri="{FF2B5EF4-FFF2-40B4-BE49-F238E27FC236}">
                <a16:creationId xmlns:a16="http://schemas.microsoft.com/office/drawing/2014/main" id="{F68BA7D9-EA79-1008-F651-3408475DFE17}"/>
              </a:ext>
            </a:extLst>
          </p:cNvPr>
          <p:cNvSpPr/>
          <p:nvPr/>
        </p:nvSpPr>
        <p:spPr>
          <a:xfrm rot="5400000">
            <a:off x="10961620" y="3281389"/>
            <a:ext cx="313710" cy="857165"/>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cs-CZ">
              <a:solidFill>
                <a:schemeClr val="bg1"/>
              </a:solidFill>
            </a:endParaRPr>
          </a:p>
        </p:txBody>
      </p:sp>
      <p:sp>
        <p:nvSpPr>
          <p:cNvPr id="51" name="TextovéPole 50">
            <a:extLst>
              <a:ext uri="{FF2B5EF4-FFF2-40B4-BE49-F238E27FC236}">
                <a16:creationId xmlns:a16="http://schemas.microsoft.com/office/drawing/2014/main" id="{A721BB12-A55D-266F-D9AE-6C6B02DDFBEA}"/>
              </a:ext>
            </a:extLst>
          </p:cNvPr>
          <p:cNvSpPr txBox="1"/>
          <p:nvPr/>
        </p:nvSpPr>
        <p:spPr>
          <a:xfrm>
            <a:off x="10465741" y="3821395"/>
            <a:ext cx="1476304" cy="1384995"/>
          </a:xfrm>
          <a:prstGeom prst="rect">
            <a:avLst/>
          </a:prstGeom>
          <a:noFill/>
        </p:spPr>
        <p:txBody>
          <a:bodyPr wrap="square" rtlCol="0">
            <a:spAutoFit/>
          </a:bodyPr>
          <a:lstStyle/>
          <a:p>
            <a:pPr algn="ctr"/>
            <a:r>
              <a:rPr lang="cs-CZ" sz="2800" b="1" dirty="0">
                <a:solidFill>
                  <a:schemeClr val="bg1"/>
                </a:solidFill>
                <a:latin typeface="Calibri" panose="020F0502020204030204" pitchFamily="34" charset="0"/>
                <a:cs typeface="Calibri" panose="020F0502020204030204" pitchFamily="34" charset="0"/>
              </a:rPr>
              <a:t>Zvýšená </a:t>
            </a:r>
          </a:p>
          <a:p>
            <a:pPr algn="ctr"/>
            <a:r>
              <a:rPr lang="cs-CZ" sz="2800" b="1" dirty="0">
                <a:solidFill>
                  <a:schemeClr val="bg1"/>
                </a:solidFill>
                <a:latin typeface="Calibri" panose="020F0502020204030204" pitchFamily="34" charset="0"/>
                <a:cs typeface="Calibri" panose="020F0502020204030204" pitchFamily="34" charset="0"/>
              </a:rPr>
              <a:t>složitost </a:t>
            </a:r>
          </a:p>
          <a:p>
            <a:pPr algn="ctr"/>
            <a:r>
              <a:rPr lang="cs-CZ" sz="2800" b="1" dirty="0">
                <a:solidFill>
                  <a:schemeClr val="bg1"/>
                </a:solidFill>
                <a:latin typeface="Calibri" panose="020F0502020204030204" pitchFamily="34" charset="0"/>
                <a:cs typeface="Calibri" panose="020F0502020204030204" pitchFamily="34" charset="0"/>
              </a:rPr>
              <a:t>útoků</a:t>
            </a:r>
          </a:p>
        </p:txBody>
      </p:sp>
      <p:cxnSp>
        <p:nvCxnSpPr>
          <p:cNvPr id="53" name="Přímá spojnice 52">
            <a:extLst>
              <a:ext uri="{FF2B5EF4-FFF2-40B4-BE49-F238E27FC236}">
                <a16:creationId xmlns:a16="http://schemas.microsoft.com/office/drawing/2014/main" id="{83D28EEE-40AF-4348-B908-BB8DC0B9FC9D}"/>
              </a:ext>
            </a:extLst>
          </p:cNvPr>
          <p:cNvCxnSpPr>
            <a:cxnSpLocks/>
          </p:cNvCxnSpPr>
          <p:nvPr/>
        </p:nvCxnSpPr>
        <p:spPr>
          <a:xfrm>
            <a:off x="10689893" y="2626877"/>
            <a:ext cx="801899"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Přímá spojnice 55">
            <a:extLst>
              <a:ext uri="{FF2B5EF4-FFF2-40B4-BE49-F238E27FC236}">
                <a16:creationId xmlns:a16="http://schemas.microsoft.com/office/drawing/2014/main" id="{0BAB0DEB-09B4-7F8F-65C7-C5845E7677C1}"/>
              </a:ext>
            </a:extLst>
          </p:cNvPr>
          <p:cNvCxnSpPr/>
          <p:nvPr/>
        </p:nvCxnSpPr>
        <p:spPr>
          <a:xfrm>
            <a:off x="10689893" y="2347640"/>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ovéPole 51">
            <a:extLst>
              <a:ext uri="{FF2B5EF4-FFF2-40B4-BE49-F238E27FC236}">
                <a16:creationId xmlns:a16="http://schemas.microsoft.com/office/drawing/2014/main" id="{1966A43F-4A1C-DF1A-BCDA-A7C892227110}"/>
              </a:ext>
            </a:extLst>
          </p:cNvPr>
          <p:cNvSpPr txBox="1"/>
          <p:nvPr/>
        </p:nvSpPr>
        <p:spPr>
          <a:xfrm>
            <a:off x="7176061" y="1753776"/>
            <a:ext cx="1016574" cy="369332"/>
          </a:xfrm>
          <a:prstGeom prst="rect">
            <a:avLst/>
          </a:prstGeom>
          <a:noFill/>
        </p:spPr>
        <p:txBody>
          <a:bodyPr wrap="square">
            <a:spAutoFit/>
          </a:bodyPr>
          <a:lstStyle/>
          <a:p>
            <a:r>
              <a:rPr lang="cs-CZ" b="0" i="0" dirty="0" err="1">
                <a:solidFill>
                  <a:schemeClr val="bg1"/>
                </a:solidFill>
                <a:effectLst/>
                <a:latin typeface="PT Sans" panose="020B0503020203020204" pitchFamily="34" charset="-18"/>
              </a:rPr>
              <a:t>Stuxnet</a:t>
            </a:r>
            <a:endParaRPr lang="cs-CZ" dirty="0">
              <a:solidFill>
                <a:schemeClr val="bg1"/>
              </a:solidFill>
            </a:endParaRPr>
          </a:p>
        </p:txBody>
      </p:sp>
      <p:sp>
        <p:nvSpPr>
          <p:cNvPr id="54" name="TextovéPole 53">
            <a:extLst>
              <a:ext uri="{FF2B5EF4-FFF2-40B4-BE49-F238E27FC236}">
                <a16:creationId xmlns:a16="http://schemas.microsoft.com/office/drawing/2014/main" id="{26144B53-5F46-317A-1EDC-7FBD0A2FABED}"/>
              </a:ext>
            </a:extLst>
          </p:cNvPr>
          <p:cNvSpPr txBox="1"/>
          <p:nvPr/>
        </p:nvSpPr>
        <p:spPr>
          <a:xfrm>
            <a:off x="7486520" y="1506218"/>
            <a:ext cx="1412229"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Shamoon</a:t>
            </a:r>
            <a:endParaRPr lang="cs-CZ" sz="2000" dirty="0">
              <a:solidFill>
                <a:schemeClr val="bg1"/>
              </a:solidFill>
              <a:latin typeface="Calibri" panose="020F0502020204030204" pitchFamily="34" charset="0"/>
              <a:cs typeface="Calibri" panose="020F0502020204030204" pitchFamily="34" charset="0"/>
            </a:endParaRPr>
          </a:p>
        </p:txBody>
      </p:sp>
      <p:cxnSp>
        <p:nvCxnSpPr>
          <p:cNvPr id="55" name="Přímá spojnice 54">
            <a:extLst>
              <a:ext uri="{FF2B5EF4-FFF2-40B4-BE49-F238E27FC236}">
                <a16:creationId xmlns:a16="http://schemas.microsoft.com/office/drawing/2014/main" id="{64D22A89-6D90-27D5-CCDC-332558244432}"/>
              </a:ext>
            </a:extLst>
          </p:cNvPr>
          <p:cNvCxnSpPr/>
          <p:nvPr/>
        </p:nvCxnSpPr>
        <p:spPr>
          <a:xfrm>
            <a:off x="7228751" y="2343160"/>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ovéPole 56">
            <a:extLst>
              <a:ext uri="{FF2B5EF4-FFF2-40B4-BE49-F238E27FC236}">
                <a16:creationId xmlns:a16="http://schemas.microsoft.com/office/drawing/2014/main" id="{AE7C986C-E617-816C-9308-B70EC889B0A4}"/>
              </a:ext>
            </a:extLst>
          </p:cNvPr>
          <p:cNvSpPr txBox="1"/>
          <p:nvPr/>
        </p:nvSpPr>
        <p:spPr>
          <a:xfrm>
            <a:off x="6885322" y="3167513"/>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2008</a:t>
            </a:r>
          </a:p>
        </p:txBody>
      </p:sp>
      <p:sp>
        <p:nvSpPr>
          <p:cNvPr id="58" name="TextovéPole 57">
            <a:extLst>
              <a:ext uri="{FF2B5EF4-FFF2-40B4-BE49-F238E27FC236}">
                <a16:creationId xmlns:a16="http://schemas.microsoft.com/office/drawing/2014/main" id="{183EBD83-051F-5A1A-474B-39D192D96F61}"/>
              </a:ext>
            </a:extLst>
          </p:cNvPr>
          <p:cNvSpPr txBox="1"/>
          <p:nvPr/>
        </p:nvSpPr>
        <p:spPr>
          <a:xfrm>
            <a:off x="6641981" y="1955938"/>
            <a:ext cx="1154085"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Conficker</a:t>
            </a:r>
            <a:endParaRPr lang="cs-CZ" sz="2000" dirty="0">
              <a:solidFill>
                <a:schemeClr val="bg1"/>
              </a:solidFill>
              <a:latin typeface="Calibri" panose="020F0502020204030204" pitchFamily="34" charset="0"/>
              <a:cs typeface="Calibri" panose="020F0502020204030204" pitchFamily="34" charset="0"/>
            </a:endParaRPr>
          </a:p>
        </p:txBody>
      </p:sp>
      <p:cxnSp>
        <p:nvCxnSpPr>
          <p:cNvPr id="59" name="Přímá spojnice 58">
            <a:extLst>
              <a:ext uri="{FF2B5EF4-FFF2-40B4-BE49-F238E27FC236}">
                <a16:creationId xmlns:a16="http://schemas.microsoft.com/office/drawing/2014/main" id="{AD5F46DA-BF27-5241-D9EE-449E7C66F784}"/>
              </a:ext>
            </a:extLst>
          </p:cNvPr>
          <p:cNvCxnSpPr/>
          <p:nvPr/>
        </p:nvCxnSpPr>
        <p:spPr>
          <a:xfrm>
            <a:off x="6080759" y="2336086"/>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xtovéPole 59">
            <a:extLst>
              <a:ext uri="{FF2B5EF4-FFF2-40B4-BE49-F238E27FC236}">
                <a16:creationId xmlns:a16="http://schemas.microsoft.com/office/drawing/2014/main" id="{90A13AF4-98B2-883A-8B27-E9846DE80574}"/>
              </a:ext>
            </a:extLst>
          </p:cNvPr>
          <p:cNvSpPr txBox="1"/>
          <p:nvPr/>
        </p:nvSpPr>
        <p:spPr>
          <a:xfrm>
            <a:off x="5719792" y="2904577"/>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2004</a:t>
            </a:r>
          </a:p>
        </p:txBody>
      </p:sp>
      <p:cxnSp>
        <p:nvCxnSpPr>
          <p:cNvPr id="61" name="Přímá spojnice 60">
            <a:extLst>
              <a:ext uri="{FF2B5EF4-FFF2-40B4-BE49-F238E27FC236}">
                <a16:creationId xmlns:a16="http://schemas.microsoft.com/office/drawing/2014/main" id="{AAC19A28-CE51-CBCA-0E79-263F2AB5B06D}"/>
              </a:ext>
            </a:extLst>
          </p:cNvPr>
          <p:cNvCxnSpPr/>
          <p:nvPr/>
        </p:nvCxnSpPr>
        <p:spPr>
          <a:xfrm>
            <a:off x="6347459" y="2343160"/>
            <a:ext cx="0" cy="56560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TextovéPole 61">
            <a:extLst>
              <a:ext uri="{FF2B5EF4-FFF2-40B4-BE49-F238E27FC236}">
                <a16:creationId xmlns:a16="http://schemas.microsoft.com/office/drawing/2014/main" id="{1321DD4B-8D24-9F7F-6405-524F2EE8462B}"/>
              </a:ext>
            </a:extLst>
          </p:cNvPr>
          <p:cNvSpPr txBox="1"/>
          <p:nvPr/>
        </p:nvSpPr>
        <p:spPr>
          <a:xfrm>
            <a:off x="6055494" y="3188871"/>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2005</a:t>
            </a:r>
          </a:p>
        </p:txBody>
      </p:sp>
      <p:sp>
        <p:nvSpPr>
          <p:cNvPr id="63" name="TextovéPole 62">
            <a:extLst>
              <a:ext uri="{FF2B5EF4-FFF2-40B4-BE49-F238E27FC236}">
                <a16:creationId xmlns:a16="http://schemas.microsoft.com/office/drawing/2014/main" id="{0C65DEA5-E5D7-E5C0-F561-23B6094FCC66}"/>
              </a:ext>
            </a:extLst>
          </p:cNvPr>
          <p:cNvSpPr txBox="1"/>
          <p:nvPr/>
        </p:nvSpPr>
        <p:spPr>
          <a:xfrm>
            <a:off x="5951831" y="1726582"/>
            <a:ext cx="794585"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Zotob</a:t>
            </a:r>
            <a:endParaRPr lang="cs-CZ" sz="2000" dirty="0">
              <a:solidFill>
                <a:schemeClr val="bg1"/>
              </a:solidFill>
              <a:latin typeface="Calibri" panose="020F0502020204030204" pitchFamily="34" charset="0"/>
              <a:cs typeface="Calibri" panose="020F0502020204030204" pitchFamily="34" charset="0"/>
            </a:endParaRPr>
          </a:p>
        </p:txBody>
      </p:sp>
      <p:sp>
        <p:nvSpPr>
          <p:cNvPr id="64" name="TextovéPole 63">
            <a:extLst>
              <a:ext uri="{FF2B5EF4-FFF2-40B4-BE49-F238E27FC236}">
                <a16:creationId xmlns:a16="http://schemas.microsoft.com/office/drawing/2014/main" id="{D0757CBD-FF1F-33C8-288D-1A77C2B99A9D}"/>
              </a:ext>
            </a:extLst>
          </p:cNvPr>
          <p:cNvSpPr txBox="1"/>
          <p:nvPr/>
        </p:nvSpPr>
        <p:spPr>
          <a:xfrm>
            <a:off x="5546061" y="1951844"/>
            <a:ext cx="1154085" cy="400110"/>
          </a:xfrm>
          <a:prstGeom prst="rect">
            <a:avLst/>
          </a:prstGeom>
          <a:noFill/>
        </p:spPr>
        <p:txBody>
          <a:bodyPr wrap="square">
            <a:spAutoFit/>
          </a:bodyPr>
          <a:lstStyle/>
          <a:p>
            <a:pPr algn="l"/>
            <a:r>
              <a:rPr lang="cs-CZ" sz="2000" dirty="0" err="1">
                <a:solidFill>
                  <a:schemeClr val="bg1"/>
                </a:solidFill>
                <a:latin typeface="Calibri" panose="020F0502020204030204" pitchFamily="34" charset="0"/>
                <a:cs typeface="Calibri" panose="020F0502020204030204" pitchFamily="34" charset="0"/>
              </a:rPr>
              <a:t>Mydoom</a:t>
            </a:r>
            <a:endParaRPr lang="cs-CZ" sz="2000" dirty="0">
              <a:solidFill>
                <a:schemeClr val="bg1"/>
              </a:solidFill>
              <a:latin typeface="Calibri" panose="020F0502020204030204" pitchFamily="34" charset="0"/>
              <a:cs typeface="Calibri" panose="020F0502020204030204" pitchFamily="34" charset="0"/>
            </a:endParaRPr>
          </a:p>
        </p:txBody>
      </p:sp>
      <p:sp>
        <p:nvSpPr>
          <p:cNvPr id="38" name="TextovéPole 37">
            <a:extLst>
              <a:ext uri="{FF2B5EF4-FFF2-40B4-BE49-F238E27FC236}">
                <a16:creationId xmlns:a16="http://schemas.microsoft.com/office/drawing/2014/main" id="{76FF9307-A296-3695-A377-9A1E5887B0E0}"/>
              </a:ext>
            </a:extLst>
          </p:cNvPr>
          <p:cNvSpPr txBox="1"/>
          <p:nvPr/>
        </p:nvSpPr>
        <p:spPr>
          <a:xfrm>
            <a:off x="5644472" y="117135"/>
            <a:ext cx="6650340" cy="707886"/>
          </a:xfrm>
          <a:prstGeom prst="rect">
            <a:avLst/>
          </a:prstGeom>
          <a:noFill/>
        </p:spPr>
        <p:txBody>
          <a:bodyPr wrap="square">
            <a:spAutoFit/>
          </a:bodyPr>
          <a:lstStyle/>
          <a:p>
            <a:r>
              <a:rPr lang="cs-CZ" sz="4000" dirty="0">
                <a:solidFill>
                  <a:schemeClr val="bg1"/>
                </a:solidFill>
              </a:rPr>
              <a:t>Vývoj kybernetických útoků</a:t>
            </a:r>
          </a:p>
        </p:txBody>
      </p:sp>
    </p:spTree>
    <p:extLst>
      <p:ext uri="{BB962C8B-B14F-4D97-AF65-F5344CB8AC3E}">
        <p14:creationId xmlns:p14="http://schemas.microsoft.com/office/powerpoint/2010/main" val="975412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mall businesses unprepared for cyber security threats - Inside Small  Business">
            <a:extLst>
              <a:ext uri="{FF2B5EF4-FFF2-40B4-BE49-F238E27FC236}">
                <a16:creationId xmlns:a16="http://schemas.microsoft.com/office/drawing/2014/main" id="{432E6686-5772-2F00-D5B9-674756C5F4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97684" cy="68658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6">
            <a:extLst>
              <a:ext uri="{FF2B5EF4-FFF2-40B4-BE49-F238E27FC236}">
                <a16:creationId xmlns:a16="http://schemas.microsoft.com/office/drawing/2014/main" id="{D8E07371-D2BE-C919-28D4-633C0826F8FF}"/>
              </a:ext>
            </a:extLst>
          </p:cNvPr>
          <p:cNvSpPr/>
          <p:nvPr/>
        </p:nvSpPr>
        <p:spPr>
          <a:xfrm>
            <a:off x="1" y="0"/>
            <a:ext cx="12397683" cy="6858000"/>
          </a:xfrm>
          <a:prstGeom prst="rect">
            <a:avLst/>
          </a:prstGeom>
          <a:solidFill>
            <a:srgbClr val="005AD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cxnSp>
        <p:nvCxnSpPr>
          <p:cNvPr id="5" name="Přímá spojnice 4">
            <a:extLst>
              <a:ext uri="{FF2B5EF4-FFF2-40B4-BE49-F238E27FC236}">
                <a16:creationId xmlns:a16="http://schemas.microsoft.com/office/drawing/2014/main" id="{7292C002-6D28-357B-5556-C4F2E14C092D}"/>
              </a:ext>
            </a:extLst>
          </p:cNvPr>
          <p:cNvCxnSpPr>
            <a:cxnSpLocks/>
          </p:cNvCxnSpPr>
          <p:nvPr/>
        </p:nvCxnSpPr>
        <p:spPr>
          <a:xfrm>
            <a:off x="1790945" y="4050919"/>
            <a:ext cx="220263"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ovéPole 50">
            <a:extLst>
              <a:ext uri="{FF2B5EF4-FFF2-40B4-BE49-F238E27FC236}">
                <a16:creationId xmlns:a16="http://schemas.microsoft.com/office/drawing/2014/main" id="{2B08767E-1F3F-C609-889A-50885D3F90C5}"/>
              </a:ext>
            </a:extLst>
          </p:cNvPr>
          <p:cNvSpPr txBox="1"/>
          <p:nvPr/>
        </p:nvSpPr>
        <p:spPr>
          <a:xfrm>
            <a:off x="1438925" y="4416472"/>
            <a:ext cx="704039"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2024</a:t>
            </a:r>
          </a:p>
        </p:txBody>
      </p:sp>
      <p:cxnSp>
        <p:nvCxnSpPr>
          <p:cNvPr id="54" name="Přímá spojnice 53">
            <a:extLst>
              <a:ext uri="{FF2B5EF4-FFF2-40B4-BE49-F238E27FC236}">
                <a16:creationId xmlns:a16="http://schemas.microsoft.com/office/drawing/2014/main" id="{A4D33D0B-688F-948D-A840-68F5C14D0CBF}"/>
              </a:ext>
            </a:extLst>
          </p:cNvPr>
          <p:cNvCxnSpPr>
            <a:cxnSpLocks/>
          </p:cNvCxnSpPr>
          <p:nvPr/>
        </p:nvCxnSpPr>
        <p:spPr>
          <a:xfrm>
            <a:off x="2108103" y="4046554"/>
            <a:ext cx="220263"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Přímá spojnice 55">
            <a:extLst>
              <a:ext uri="{FF2B5EF4-FFF2-40B4-BE49-F238E27FC236}">
                <a16:creationId xmlns:a16="http://schemas.microsoft.com/office/drawing/2014/main" id="{2C8054A1-B98F-21CA-39DE-5C1B2154A3B8}"/>
              </a:ext>
            </a:extLst>
          </p:cNvPr>
          <p:cNvCxnSpPr>
            <a:cxnSpLocks/>
          </p:cNvCxnSpPr>
          <p:nvPr/>
        </p:nvCxnSpPr>
        <p:spPr>
          <a:xfrm>
            <a:off x="2425261" y="4046554"/>
            <a:ext cx="220263"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Přímá spojnice 59">
            <a:extLst>
              <a:ext uri="{FF2B5EF4-FFF2-40B4-BE49-F238E27FC236}">
                <a16:creationId xmlns:a16="http://schemas.microsoft.com/office/drawing/2014/main" id="{33F70648-2326-4719-0BD6-25AE84AD80D7}"/>
              </a:ext>
            </a:extLst>
          </p:cNvPr>
          <p:cNvCxnSpPr>
            <a:cxnSpLocks/>
          </p:cNvCxnSpPr>
          <p:nvPr/>
        </p:nvCxnSpPr>
        <p:spPr>
          <a:xfrm>
            <a:off x="2743896" y="4051714"/>
            <a:ext cx="220263"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Přímá spojnice 60">
            <a:extLst>
              <a:ext uri="{FF2B5EF4-FFF2-40B4-BE49-F238E27FC236}">
                <a16:creationId xmlns:a16="http://schemas.microsoft.com/office/drawing/2014/main" id="{4855B443-4DCF-7051-0B6A-17EF9B97FE78}"/>
              </a:ext>
            </a:extLst>
          </p:cNvPr>
          <p:cNvCxnSpPr>
            <a:cxnSpLocks/>
          </p:cNvCxnSpPr>
          <p:nvPr/>
        </p:nvCxnSpPr>
        <p:spPr>
          <a:xfrm>
            <a:off x="3061054" y="4051714"/>
            <a:ext cx="220263"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Přímá spojnice 63">
            <a:extLst>
              <a:ext uri="{FF2B5EF4-FFF2-40B4-BE49-F238E27FC236}">
                <a16:creationId xmlns:a16="http://schemas.microsoft.com/office/drawing/2014/main" id="{611F3687-E0B6-F10A-4795-34D4CEF4AE94}"/>
              </a:ext>
            </a:extLst>
          </p:cNvPr>
          <p:cNvCxnSpPr>
            <a:cxnSpLocks/>
          </p:cNvCxnSpPr>
          <p:nvPr/>
        </p:nvCxnSpPr>
        <p:spPr>
          <a:xfrm>
            <a:off x="3378212" y="4048142"/>
            <a:ext cx="220263"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Přímá spojnice 64">
            <a:extLst>
              <a:ext uri="{FF2B5EF4-FFF2-40B4-BE49-F238E27FC236}">
                <a16:creationId xmlns:a16="http://schemas.microsoft.com/office/drawing/2014/main" id="{258FFC6B-B55D-F411-963F-BF27C1FE601E}"/>
              </a:ext>
            </a:extLst>
          </p:cNvPr>
          <p:cNvCxnSpPr>
            <a:cxnSpLocks/>
          </p:cNvCxnSpPr>
          <p:nvPr/>
        </p:nvCxnSpPr>
        <p:spPr>
          <a:xfrm>
            <a:off x="3695370" y="4048142"/>
            <a:ext cx="220263"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Přímá spojnice 67">
            <a:extLst>
              <a:ext uri="{FF2B5EF4-FFF2-40B4-BE49-F238E27FC236}">
                <a16:creationId xmlns:a16="http://schemas.microsoft.com/office/drawing/2014/main" id="{7DFB589B-7E83-FA1D-9BC5-BB72BFBC3053}"/>
              </a:ext>
            </a:extLst>
          </p:cNvPr>
          <p:cNvCxnSpPr>
            <a:cxnSpLocks/>
          </p:cNvCxnSpPr>
          <p:nvPr/>
        </p:nvCxnSpPr>
        <p:spPr>
          <a:xfrm>
            <a:off x="4014005" y="4053302"/>
            <a:ext cx="220263"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Přímá spojnice 68">
            <a:extLst>
              <a:ext uri="{FF2B5EF4-FFF2-40B4-BE49-F238E27FC236}">
                <a16:creationId xmlns:a16="http://schemas.microsoft.com/office/drawing/2014/main" id="{74ABCE8E-40D3-F11B-0329-B2DAAABA3561}"/>
              </a:ext>
            </a:extLst>
          </p:cNvPr>
          <p:cNvCxnSpPr>
            <a:cxnSpLocks/>
          </p:cNvCxnSpPr>
          <p:nvPr/>
        </p:nvCxnSpPr>
        <p:spPr>
          <a:xfrm>
            <a:off x="4331163" y="4053302"/>
            <a:ext cx="220263"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Přímá spojnice 71">
            <a:extLst>
              <a:ext uri="{FF2B5EF4-FFF2-40B4-BE49-F238E27FC236}">
                <a16:creationId xmlns:a16="http://schemas.microsoft.com/office/drawing/2014/main" id="{166CAB16-1F1E-A151-DE3F-3DA741F1E852}"/>
              </a:ext>
            </a:extLst>
          </p:cNvPr>
          <p:cNvCxnSpPr>
            <a:cxnSpLocks/>
          </p:cNvCxnSpPr>
          <p:nvPr/>
        </p:nvCxnSpPr>
        <p:spPr>
          <a:xfrm>
            <a:off x="4649800" y="4057667"/>
            <a:ext cx="220263" cy="0"/>
          </a:xfrm>
          <a:prstGeom prst="line">
            <a:avLst/>
          </a:prstGeom>
          <a:ln w="44450">
            <a:solidFill>
              <a:schemeClr val="bg1">
                <a:alpha val="95000"/>
              </a:schemeClr>
            </a:solidFill>
          </a:ln>
        </p:spPr>
        <p:style>
          <a:lnRef idx="1">
            <a:schemeClr val="accent1"/>
          </a:lnRef>
          <a:fillRef idx="0">
            <a:schemeClr val="accent1"/>
          </a:fillRef>
          <a:effectRef idx="0">
            <a:schemeClr val="accent1"/>
          </a:effectRef>
          <a:fontRef idx="minor">
            <a:schemeClr val="tx1"/>
          </a:fontRef>
        </p:style>
      </p:cxnSp>
      <p:cxnSp>
        <p:nvCxnSpPr>
          <p:cNvPr id="73" name="Přímá spojnice 72">
            <a:extLst>
              <a:ext uri="{FF2B5EF4-FFF2-40B4-BE49-F238E27FC236}">
                <a16:creationId xmlns:a16="http://schemas.microsoft.com/office/drawing/2014/main" id="{D03F0BA1-6F47-4028-897E-71E58BF079A5}"/>
              </a:ext>
            </a:extLst>
          </p:cNvPr>
          <p:cNvCxnSpPr>
            <a:cxnSpLocks/>
          </p:cNvCxnSpPr>
          <p:nvPr/>
        </p:nvCxnSpPr>
        <p:spPr>
          <a:xfrm>
            <a:off x="4966958" y="4057667"/>
            <a:ext cx="220263" cy="0"/>
          </a:xfrm>
          <a:prstGeom prst="line">
            <a:avLst/>
          </a:prstGeom>
          <a:ln w="444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6" name="Přímá spojnice 75">
            <a:extLst>
              <a:ext uri="{FF2B5EF4-FFF2-40B4-BE49-F238E27FC236}">
                <a16:creationId xmlns:a16="http://schemas.microsoft.com/office/drawing/2014/main" id="{107A8FC9-9D20-6F3A-7F47-AAB15885D3ED}"/>
              </a:ext>
            </a:extLst>
          </p:cNvPr>
          <p:cNvCxnSpPr>
            <a:cxnSpLocks/>
          </p:cNvCxnSpPr>
          <p:nvPr/>
        </p:nvCxnSpPr>
        <p:spPr>
          <a:xfrm>
            <a:off x="5285593" y="4062827"/>
            <a:ext cx="220263" cy="0"/>
          </a:xfrm>
          <a:prstGeom prst="line">
            <a:avLst/>
          </a:prstGeom>
          <a:ln w="44450">
            <a:solidFill>
              <a:schemeClr val="bg1">
                <a:alpha val="85000"/>
              </a:schemeClr>
            </a:solidFill>
          </a:ln>
        </p:spPr>
        <p:style>
          <a:lnRef idx="1">
            <a:schemeClr val="accent1"/>
          </a:lnRef>
          <a:fillRef idx="0">
            <a:schemeClr val="accent1"/>
          </a:fillRef>
          <a:effectRef idx="0">
            <a:schemeClr val="accent1"/>
          </a:effectRef>
          <a:fontRef idx="minor">
            <a:schemeClr val="tx1"/>
          </a:fontRef>
        </p:style>
      </p:cxnSp>
      <p:cxnSp>
        <p:nvCxnSpPr>
          <p:cNvPr id="77" name="Přímá spojnice 76">
            <a:extLst>
              <a:ext uri="{FF2B5EF4-FFF2-40B4-BE49-F238E27FC236}">
                <a16:creationId xmlns:a16="http://schemas.microsoft.com/office/drawing/2014/main" id="{93B29A38-F59A-39A3-FAEB-525001644EDF}"/>
              </a:ext>
            </a:extLst>
          </p:cNvPr>
          <p:cNvCxnSpPr>
            <a:cxnSpLocks/>
          </p:cNvCxnSpPr>
          <p:nvPr/>
        </p:nvCxnSpPr>
        <p:spPr>
          <a:xfrm>
            <a:off x="5602751" y="4062827"/>
            <a:ext cx="220263" cy="0"/>
          </a:xfrm>
          <a:prstGeom prst="line">
            <a:avLst/>
          </a:prstGeom>
          <a:ln w="444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cxnSp>
        <p:nvCxnSpPr>
          <p:cNvPr id="81" name="Přímá spojnice se šipkou 80">
            <a:extLst>
              <a:ext uri="{FF2B5EF4-FFF2-40B4-BE49-F238E27FC236}">
                <a16:creationId xmlns:a16="http://schemas.microsoft.com/office/drawing/2014/main" id="{1FD6BF1A-F784-E78B-BF22-0C676831F5F4}"/>
              </a:ext>
            </a:extLst>
          </p:cNvPr>
          <p:cNvCxnSpPr>
            <a:cxnSpLocks/>
          </p:cNvCxnSpPr>
          <p:nvPr/>
        </p:nvCxnSpPr>
        <p:spPr>
          <a:xfrm flipV="1">
            <a:off x="1817984" y="3152343"/>
            <a:ext cx="4148177" cy="894211"/>
          </a:xfrm>
          <a:prstGeom prst="straightConnector1">
            <a:avLst/>
          </a:prstGeom>
          <a:ln w="1587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4" name="Přímá spojnice se šipkou 83">
            <a:extLst>
              <a:ext uri="{FF2B5EF4-FFF2-40B4-BE49-F238E27FC236}">
                <a16:creationId xmlns:a16="http://schemas.microsoft.com/office/drawing/2014/main" id="{F21D561C-F2C2-39E9-F43A-7522864986E7}"/>
              </a:ext>
            </a:extLst>
          </p:cNvPr>
          <p:cNvCxnSpPr>
            <a:cxnSpLocks/>
          </p:cNvCxnSpPr>
          <p:nvPr/>
        </p:nvCxnSpPr>
        <p:spPr>
          <a:xfrm>
            <a:off x="1822103" y="4064416"/>
            <a:ext cx="4194698" cy="752166"/>
          </a:xfrm>
          <a:prstGeom prst="straightConnector1">
            <a:avLst/>
          </a:prstGeom>
          <a:ln w="1587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7" name="Přímá spojnice se šipkou 86">
            <a:extLst>
              <a:ext uri="{FF2B5EF4-FFF2-40B4-BE49-F238E27FC236}">
                <a16:creationId xmlns:a16="http://schemas.microsoft.com/office/drawing/2014/main" id="{F9973705-C052-1F67-E97C-514B8FF583A5}"/>
              </a:ext>
            </a:extLst>
          </p:cNvPr>
          <p:cNvCxnSpPr>
            <a:cxnSpLocks/>
          </p:cNvCxnSpPr>
          <p:nvPr/>
        </p:nvCxnSpPr>
        <p:spPr>
          <a:xfrm flipV="1">
            <a:off x="1817984" y="2681745"/>
            <a:ext cx="4148177" cy="1364809"/>
          </a:xfrm>
          <a:prstGeom prst="straightConnector1">
            <a:avLst/>
          </a:prstGeom>
          <a:ln w="1587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91" name="Přímá spojnice se šipkou 90">
            <a:extLst>
              <a:ext uri="{FF2B5EF4-FFF2-40B4-BE49-F238E27FC236}">
                <a16:creationId xmlns:a16="http://schemas.microsoft.com/office/drawing/2014/main" id="{325FBA22-582A-5F46-5B15-AAAF4A63FA5E}"/>
              </a:ext>
            </a:extLst>
          </p:cNvPr>
          <p:cNvCxnSpPr>
            <a:cxnSpLocks/>
          </p:cNvCxnSpPr>
          <p:nvPr/>
        </p:nvCxnSpPr>
        <p:spPr>
          <a:xfrm>
            <a:off x="1817984" y="4064416"/>
            <a:ext cx="4229974" cy="1221974"/>
          </a:xfrm>
          <a:prstGeom prst="straightConnector1">
            <a:avLst/>
          </a:prstGeom>
          <a:ln w="1587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93" name="Přímá spojnice se šipkou 92">
            <a:extLst>
              <a:ext uri="{FF2B5EF4-FFF2-40B4-BE49-F238E27FC236}">
                <a16:creationId xmlns:a16="http://schemas.microsoft.com/office/drawing/2014/main" id="{E7510A01-A5DF-F71E-CB01-5D72C529E4F7}"/>
              </a:ext>
            </a:extLst>
          </p:cNvPr>
          <p:cNvCxnSpPr>
            <a:cxnSpLocks/>
            <a:endCxn id="100" idx="1"/>
          </p:cNvCxnSpPr>
          <p:nvPr/>
        </p:nvCxnSpPr>
        <p:spPr>
          <a:xfrm>
            <a:off x="1817984" y="4069576"/>
            <a:ext cx="4300326" cy="1751073"/>
          </a:xfrm>
          <a:prstGeom prst="straightConnector1">
            <a:avLst/>
          </a:prstGeom>
          <a:ln w="1587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95" name="Přímá spojnice se šipkou 94">
            <a:extLst>
              <a:ext uri="{FF2B5EF4-FFF2-40B4-BE49-F238E27FC236}">
                <a16:creationId xmlns:a16="http://schemas.microsoft.com/office/drawing/2014/main" id="{D283F721-67B9-3DEB-BCE2-C9DA4AAA0CF6}"/>
              </a:ext>
            </a:extLst>
          </p:cNvPr>
          <p:cNvCxnSpPr>
            <a:cxnSpLocks/>
          </p:cNvCxnSpPr>
          <p:nvPr/>
        </p:nvCxnSpPr>
        <p:spPr>
          <a:xfrm flipV="1">
            <a:off x="1817984" y="2187908"/>
            <a:ext cx="4148177" cy="1858817"/>
          </a:xfrm>
          <a:prstGeom prst="straightConnector1">
            <a:avLst/>
          </a:prstGeom>
          <a:ln w="15875">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98" name="TextovéPole 97">
            <a:extLst>
              <a:ext uri="{FF2B5EF4-FFF2-40B4-BE49-F238E27FC236}">
                <a16:creationId xmlns:a16="http://schemas.microsoft.com/office/drawing/2014/main" id="{DCCE017F-5ECF-4D7D-3B1E-84FDC5D96F34}"/>
              </a:ext>
            </a:extLst>
          </p:cNvPr>
          <p:cNvSpPr txBox="1"/>
          <p:nvPr/>
        </p:nvSpPr>
        <p:spPr>
          <a:xfrm>
            <a:off x="6096000" y="1987853"/>
            <a:ext cx="3970639" cy="400110"/>
          </a:xfrm>
          <a:prstGeom prst="rect">
            <a:avLst/>
          </a:prstGeom>
          <a:noFill/>
        </p:spPr>
        <p:txBody>
          <a:bodyPr wrap="none" rtlCol="0">
            <a:spAutoFit/>
          </a:bodyPr>
          <a:lstStyle/>
          <a:p>
            <a:pPr algn="l"/>
            <a:r>
              <a:rPr lang="cs-CZ" sz="2000" dirty="0">
                <a:solidFill>
                  <a:schemeClr val="bg1"/>
                </a:solidFill>
              </a:rPr>
              <a:t>Umělá inteligence a strojové učení</a:t>
            </a:r>
          </a:p>
        </p:txBody>
      </p:sp>
      <p:sp>
        <p:nvSpPr>
          <p:cNvPr id="99" name="TextovéPole 98">
            <a:extLst>
              <a:ext uri="{FF2B5EF4-FFF2-40B4-BE49-F238E27FC236}">
                <a16:creationId xmlns:a16="http://schemas.microsoft.com/office/drawing/2014/main" id="{DF6D86AD-2D7B-4157-1C7C-81A8DAC9B1E5}"/>
              </a:ext>
            </a:extLst>
          </p:cNvPr>
          <p:cNvSpPr txBox="1"/>
          <p:nvPr/>
        </p:nvSpPr>
        <p:spPr>
          <a:xfrm>
            <a:off x="6106351" y="5090135"/>
            <a:ext cx="2094484"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Internet věcí (</a:t>
            </a:r>
            <a:r>
              <a:rPr lang="cs-CZ" sz="2000" dirty="0" err="1">
                <a:solidFill>
                  <a:schemeClr val="bg1"/>
                </a:solidFill>
                <a:latin typeface="Calibri" panose="020F0502020204030204" pitchFamily="34" charset="0"/>
                <a:cs typeface="Calibri" panose="020F0502020204030204" pitchFamily="34" charset="0"/>
              </a:rPr>
              <a:t>IoT</a:t>
            </a:r>
            <a:r>
              <a:rPr lang="cs-CZ" sz="2000" dirty="0">
                <a:solidFill>
                  <a:schemeClr val="bg1"/>
                </a:solidFill>
                <a:latin typeface="Calibri" panose="020F0502020204030204" pitchFamily="34" charset="0"/>
                <a:cs typeface="Calibri" panose="020F0502020204030204" pitchFamily="34" charset="0"/>
              </a:rPr>
              <a:t>) </a:t>
            </a:r>
          </a:p>
        </p:txBody>
      </p:sp>
      <p:sp>
        <p:nvSpPr>
          <p:cNvPr id="100" name="TextovéPole 99">
            <a:extLst>
              <a:ext uri="{FF2B5EF4-FFF2-40B4-BE49-F238E27FC236}">
                <a16:creationId xmlns:a16="http://schemas.microsoft.com/office/drawing/2014/main" id="{84FA0BB1-0472-F778-90E4-22AE0708D809}"/>
              </a:ext>
            </a:extLst>
          </p:cNvPr>
          <p:cNvSpPr txBox="1"/>
          <p:nvPr/>
        </p:nvSpPr>
        <p:spPr>
          <a:xfrm>
            <a:off x="6118310" y="5620594"/>
            <a:ext cx="2070567" cy="400110"/>
          </a:xfrm>
          <a:prstGeom prst="rect">
            <a:avLst/>
          </a:prstGeom>
          <a:noFill/>
        </p:spPr>
        <p:txBody>
          <a:bodyPr wrap="none" rtlCol="0">
            <a:spAutoFit/>
          </a:bodyPr>
          <a:lstStyle/>
          <a:p>
            <a:pPr algn="l"/>
            <a:r>
              <a:rPr lang="cs-CZ" sz="2000" dirty="0">
                <a:solidFill>
                  <a:schemeClr val="bg1"/>
                </a:solidFill>
                <a:latin typeface="Calibri" panose="020F0502020204030204" pitchFamily="34" charset="0"/>
                <a:cs typeface="Calibri" panose="020F0502020204030204" pitchFamily="34" charset="0"/>
              </a:rPr>
              <a:t>Kvantové počítače</a:t>
            </a:r>
          </a:p>
        </p:txBody>
      </p:sp>
      <p:sp>
        <p:nvSpPr>
          <p:cNvPr id="102" name="TextovéPole 101">
            <a:extLst>
              <a:ext uri="{FF2B5EF4-FFF2-40B4-BE49-F238E27FC236}">
                <a16:creationId xmlns:a16="http://schemas.microsoft.com/office/drawing/2014/main" id="{1539EC57-CBE0-8A94-7DB2-2BFEF1E276D6}"/>
              </a:ext>
            </a:extLst>
          </p:cNvPr>
          <p:cNvSpPr txBox="1"/>
          <p:nvPr/>
        </p:nvSpPr>
        <p:spPr>
          <a:xfrm>
            <a:off x="6095999" y="2501399"/>
            <a:ext cx="3293097" cy="400110"/>
          </a:xfrm>
          <a:prstGeom prst="rect">
            <a:avLst/>
          </a:prstGeom>
          <a:noFill/>
        </p:spPr>
        <p:txBody>
          <a:bodyPr wrap="square">
            <a:spAutoFit/>
          </a:bodyPr>
          <a:lstStyle/>
          <a:p>
            <a:r>
              <a:rPr lang="cs-CZ" sz="2000" dirty="0">
                <a:solidFill>
                  <a:schemeClr val="bg1"/>
                </a:solidFill>
              </a:rPr>
              <a:t>Rozvoj ransomware</a:t>
            </a:r>
          </a:p>
        </p:txBody>
      </p:sp>
      <p:sp>
        <p:nvSpPr>
          <p:cNvPr id="104" name="TextovéPole 103">
            <a:extLst>
              <a:ext uri="{FF2B5EF4-FFF2-40B4-BE49-F238E27FC236}">
                <a16:creationId xmlns:a16="http://schemas.microsoft.com/office/drawing/2014/main" id="{126511BE-FBC0-3092-8947-26A3A9505019}"/>
              </a:ext>
            </a:extLst>
          </p:cNvPr>
          <p:cNvSpPr txBox="1"/>
          <p:nvPr/>
        </p:nvSpPr>
        <p:spPr>
          <a:xfrm>
            <a:off x="6096000" y="2967677"/>
            <a:ext cx="4631703" cy="400110"/>
          </a:xfrm>
          <a:prstGeom prst="rect">
            <a:avLst/>
          </a:prstGeom>
          <a:noFill/>
        </p:spPr>
        <p:txBody>
          <a:bodyPr wrap="square">
            <a:spAutoFit/>
          </a:bodyPr>
          <a:lstStyle/>
          <a:p>
            <a:r>
              <a:rPr lang="cs-CZ" sz="2000" dirty="0">
                <a:solidFill>
                  <a:schemeClr val="bg1"/>
                </a:solidFill>
              </a:rPr>
              <a:t>Sociální inženýrství a falešné informace</a:t>
            </a:r>
          </a:p>
        </p:txBody>
      </p:sp>
      <p:sp>
        <p:nvSpPr>
          <p:cNvPr id="106" name="TextovéPole 105">
            <a:extLst>
              <a:ext uri="{FF2B5EF4-FFF2-40B4-BE49-F238E27FC236}">
                <a16:creationId xmlns:a16="http://schemas.microsoft.com/office/drawing/2014/main" id="{049B2675-0AC1-89D4-C16A-7D14A98901A7}"/>
              </a:ext>
            </a:extLst>
          </p:cNvPr>
          <p:cNvSpPr txBox="1"/>
          <p:nvPr/>
        </p:nvSpPr>
        <p:spPr>
          <a:xfrm>
            <a:off x="6118310" y="4640834"/>
            <a:ext cx="3035117" cy="400110"/>
          </a:xfrm>
          <a:prstGeom prst="rect">
            <a:avLst/>
          </a:prstGeom>
          <a:noFill/>
        </p:spPr>
        <p:txBody>
          <a:bodyPr wrap="square">
            <a:spAutoFit/>
          </a:bodyPr>
          <a:lstStyle/>
          <a:p>
            <a:r>
              <a:rPr lang="cs-CZ" sz="2000" dirty="0" err="1">
                <a:solidFill>
                  <a:schemeClr val="bg1"/>
                </a:solidFill>
              </a:rPr>
              <a:t>Zero-Day</a:t>
            </a:r>
            <a:r>
              <a:rPr lang="cs-CZ" sz="2000" dirty="0">
                <a:solidFill>
                  <a:schemeClr val="bg1"/>
                </a:solidFill>
              </a:rPr>
              <a:t> zranitelnosti</a:t>
            </a:r>
          </a:p>
        </p:txBody>
      </p:sp>
      <p:sp>
        <p:nvSpPr>
          <p:cNvPr id="114" name="TextovéPole 113">
            <a:extLst>
              <a:ext uri="{FF2B5EF4-FFF2-40B4-BE49-F238E27FC236}">
                <a16:creationId xmlns:a16="http://schemas.microsoft.com/office/drawing/2014/main" id="{932235D5-29DA-A91F-EC4D-CC596E8DC0E8}"/>
              </a:ext>
            </a:extLst>
          </p:cNvPr>
          <p:cNvSpPr txBox="1"/>
          <p:nvPr/>
        </p:nvSpPr>
        <p:spPr>
          <a:xfrm>
            <a:off x="1665648" y="632323"/>
            <a:ext cx="9780108" cy="830997"/>
          </a:xfrm>
          <a:prstGeom prst="rect">
            <a:avLst/>
          </a:prstGeom>
          <a:noFill/>
        </p:spPr>
        <p:txBody>
          <a:bodyPr wrap="square">
            <a:spAutoFit/>
          </a:bodyPr>
          <a:lstStyle/>
          <a:p>
            <a:r>
              <a:rPr lang="cs-CZ" sz="4800" dirty="0">
                <a:solidFill>
                  <a:schemeClr val="bg1"/>
                </a:solidFill>
              </a:rPr>
              <a:t>Budoucnost kybernetických útoků</a:t>
            </a:r>
          </a:p>
        </p:txBody>
      </p:sp>
      <p:cxnSp>
        <p:nvCxnSpPr>
          <p:cNvPr id="116" name="Přímá spojnice 115">
            <a:extLst>
              <a:ext uri="{FF2B5EF4-FFF2-40B4-BE49-F238E27FC236}">
                <a16:creationId xmlns:a16="http://schemas.microsoft.com/office/drawing/2014/main" id="{44D0CB9C-4F3B-9A90-E667-6627BDF8E1F6}"/>
              </a:ext>
            </a:extLst>
          </p:cNvPr>
          <p:cNvCxnSpPr>
            <a:cxnSpLocks/>
          </p:cNvCxnSpPr>
          <p:nvPr/>
        </p:nvCxnSpPr>
        <p:spPr>
          <a:xfrm>
            <a:off x="5919909" y="4062844"/>
            <a:ext cx="220263" cy="0"/>
          </a:xfrm>
          <a:prstGeom prst="line">
            <a:avLst/>
          </a:prstGeom>
          <a:ln w="444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17" name="Přímá spojnice 116">
            <a:extLst>
              <a:ext uri="{FF2B5EF4-FFF2-40B4-BE49-F238E27FC236}">
                <a16:creationId xmlns:a16="http://schemas.microsoft.com/office/drawing/2014/main" id="{BE16A542-D8A4-E09B-4FEA-3401C897EF86}"/>
              </a:ext>
            </a:extLst>
          </p:cNvPr>
          <p:cNvCxnSpPr>
            <a:cxnSpLocks/>
          </p:cNvCxnSpPr>
          <p:nvPr/>
        </p:nvCxnSpPr>
        <p:spPr>
          <a:xfrm>
            <a:off x="6238544" y="4068004"/>
            <a:ext cx="220263" cy="0"/>
          </a:xfrm>
          <a:prstGeom prst="line">
            <a:avLst/>
          </a:prstGeom>
          <a:ln w="444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cxnSp>
        <p:nvCxnSpPr>
          <p:cNvPr id="118" name="Přímá spojnice 117">
            <a:extLst>
              <a:ext uri="{FF2B5EF4-FFF2-40B4-BE49-F238E27FC236}">
                <a16:creationId xmlns:a16="http://schemas.microsoft.com/office/drawing/2014/main" id="{8B61771B-D34E-004A-7130-86039CAA32F9}"/>
              </a:ext>
            </a:extLst>
          </p:cNvPr>
          <p:cNvCxnSpPr>
            <a:cxnSpLocks/>
          </p:cNvCxnSpPr>
          <p:nvPr/>
        </p:nvCxnSpPr>
        <p:spPr>
          <a:xfrm>
            <a:off x="6555702" y="4068004"/>
            <a:ext cx="220263" cy="0"/>
          </a:xfrm>
          <a:prstGeom prst="line">
            <a:avLst/>
          </a:prstGeom>
          <a:ln w="44450">
            <a:solidFill>
              <a:schemeClr val="bg1">
                <a:alpha val="65000"/>
              </a:schemeClr>
            </a:solidFill>
          </a:ln>
        </p:spPr>
        <p:style>
          <a:lnRef idx="1">
            <a:schemeClr val="accent1"/>
          </a:lnRef>
          <a:fillRef idx="0">
            <a:schemeClr val="accent1"/>
          </a:fillRef>
          <a:effectRef idx="0">
            <a:schemeClr val="accent1"/>
          </a:effectRef>
          <a:fontRef idx="minor">
            <a:schemeClr val="tx1"/>
          </a:fontRef>
        </p:style>
      </p:cxnSp>
      <p:cxnSp>
        <p:nvCxnSpPr>
          <p:cNvPr id="119" name="Přímá spojnice 118">
            <a:extLst>
              <a:ext uri="{FF2B5EF4-FFF2-40B4-BE49-F238E27FC236}">
                <a16:creationId xmlns:a16="http://schemas.microsoft.com/office/drawing/2014/main" id="{84E85880-AD01-081A-3A08-B4E1DA4FCBB6}"/>
              </a:ext>
            </a:extLst>
          </p:cNvPr>
          <p:cNvCxnSpPr>
            <a:cxnSpLocks/>
          </p:cNvCxnSpPr>
          <p:nvPr/>
        </p:nvCxnSpPr>
        <p:spPr>
          <a:xfrm>
            <a:off x="6874339" y="4072369"/>
            <a:ext cx="220263" cy="0"/>
          </a:xfrm>
          <a:prstGeom prst="line">
            <a:avLst/>
          </a:prstGeom>
          <a:ln w="444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120" name="Přímá spojnice 119">
            <a:extLst>
              <a:ext uri="{FF2B5EF4-FFF2-40B4-BE49-F238E27FC236}">
                <a16:creationId xmlns:a16="http://schemas.microsoft.com/office/drawing/2014/main" id="{BEFA7292-4844-309B-6157-6564A90492E1}"/>
              </a:ext>
            </a:extLst>
          </p:cNvPr>
          <p:cNvCxnSpPr>
            <a:cxnSpLocks/>
          </p:cNvCxnSpPr>
          <p:nvPr/>
        </p:nvCxnSpPr>
        <p:spPr>
          <a:xfrm>
            <a:off x="7191497" y="4072369"/>
            <a:ext cx="220263" cy="0"/>
          </a:xfrm>
          <a:prstGeom prst="line">
            <a:avLst/>
          </a:prstGeom>
          <a:ln w="44450">
            <a:solidFill>
              <a:schemeClr val="bg1">
                <a:alpha val="55000"/>
              </a:schemeClr>
            </a:solidFill>
          </a:ln>
        </p:spPr>
        <p:style>
          <a:lnRef idx="1">
            <a:schemeClr val="accent1"/>
          </a:lnRef>
          <a:fillRef idx="0">
            <a:schemeClr val="accent1"/>
          </a:fillRef>
          <a:effectRef idx="0">
            <a:schemeClr val="accent1"/>
          </a:effectRef>
          <a:fontRef idx="minor">
            <a:schemeClr val="tx1"/>
          </a:fontRef>
        </p:style>
      </p:cxnSp>
      <p:cxnSp>
        <p:nvCxnSpPr>
          <p:cNvPr id="121" name="Přímá spojnice 120">
            <a:extLst>
              <a:ext uri="{FF2B5EF4-FFF2-40B4-BE49-F238E27FC236}">
                <a16:creationId xmlns:a16="http://schemas.microsoft.com/office/drawing/2014/main" id="{F80D0CE8-3854-DBB1-551C-58FDB6EDAECC}"/>
              </a:ext>
            </a:extLst>
          </p:cNvPr>
          <p:cNvCxnSpPr>
            <a:cxnSpLocks/>
          </p:cNvCxnSpPr>
          <p:nvPr/>
        </p:nvCxnSpPr>
        <p:spPr>
          <a:xfrm>
            <a:off x="7510132" y="4077529"/>
            <a:ext cx="220263" cy="0"/>
          </a:xfrm>
          <a:prstGeom prst="line">
            <a:avLst/>
          </a:prstGeom>
          <a:ln w="444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22" name="Přímá spojnice 121">
            <a:extLst>
              <a:ext uri="{FF2B5EF4-FFF2-40B4-BE49-F238E27FC236}">
                <a16:creationId xmlns:a16="http://schemas.microsoft.com/office/drawing/2014/main" id="{C64C2388-5B01-D541-6B38-00AE4FC92A8C}"/>
              </a:ext>
            </a:extLst>
          </p:cNvPr>
          <p:cNvCxnSpPr>
            <a:cxnSpLocks/>
          </p:cNvCxnSpPr>
          <p:nvPr/>
        </p:nvCxnSpPr>
        <p:spPr>
          <a:xfrm>
            <a:off x="7827290" y="4077529"/>
            <a:ext cx="220263" cy="0"/>
          </a:xfrm>
          <a:prstGeom prst="line">
            <a:avLst/>
          </a:prstGeom>
          <a:ln w="44450">
            <a:solidFill>
              <a:schemeClr val="bg1">
                <a:alpha val="45000"/>
              </a:schemeClr>
            </a:solidFill>
          </a:ln>
        </p:spPr>
        <p:style>
          <a:lnRef idx="1">
            <a:schemeClr val="accent1"/>
          </a:lnRef>
          <a:fillRef idx="0">
            <a:schemeClr val="accent1"/>
          </a:fillRef>
          <a:effectRef idx="0">
            <a:schemeClr val="accent1"/>
          </a:effectRef>
          <a:fontRef idx="minor">
            <a:schemeClr val="tx1"/>
          </a:fontRef>
        </p:style>
      </p:cxnSp>
      <p:cxnSp>
        <p:nvCxnSpPr>
          <p:cNvPr id="124" name="Přímá spojnice 123">
            <a:extLst>
              <a:ext uri="{FF2B5EF4-FFF2-40B4-BE49-F238E27FC236}">
                <a16:creationId xmlns:a16="http://schemas.microsoft.com/office/drawing/2014/main" id="{428AA3E8-9217-B084-9A8C-67312FF2A904}"/>
              </a:ext>
            </a:extLst>
          </p:cNvPr>
          <p:cNvCxnSpPr>
            <a:cxnSpLocks/>
          </p:cNvCxnSpPr>
          <p:nvPr/>
        </p:nvCxnSpPr>
        <p:spPr>
          <a:xfrm>
            <a:off x="8145927" y="4081894"/>
            <a:ext cx="220263" cy="0"/>
          </a:xfrm>
          <a:prstGeom prst="line">
            <a:avLst/>
          </a:prstGeom>
          <a:ln w="44450">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25" name="Přímá spojnice 124">
            <a:extLst>
              <a:ext uri="{FF2B5EF4-FFF2-40B4-BE49-F238E27FC236}">
                <a16:creationId xmlns:a16="http://schemas.microsoft.com/office/drawing/2014/main" id="{FA48E349-8A43-6553-3DF2-633476079F45}"/>
              </a:ext>
            </a:extLst>
          </p:cNvPr>
          <p:cNvCxnSpPr>
            <a:cxnSpLocks/>
          </p:cNvCxnSpPr>
          <p:nvPr/>
        </p:nvCxnSpPr>
        <p:spPr>
          <a:xfrm>
            <a:off x="8463085" y="4081894"/>
            <a:ext cx="220263" cy="0"/>
          </a:xfrm>
          <a:prstGeom prst="line">
            <a:avLst/>
          </a:prstGeom>
          <a:ln w="44450">
            <a:solidFill>
              <a:schemeClr val="bg1">
                <a:alpha val="35000"/>
              </a:schemeClr>
            </a:solidFill>
          </a:ln>
        </p:spPr>
        <p:style>
          <a:lnRef idx="1">
            <a:schemeClr val="accent1"/>
          </a:lnRef>
          <a:fillRef idx="0">
            <a:schemeClr val="accent1"/>
          </a:fillRef>
          <a:effectRef idx="0">
            <a:schemeClr val="accent1"/>
          </a:effectRef>
          <a:fontRef idx="minor">
            <a:schemeClr val="tx1"/>
          </a:fontRef>
        </p:style>
      </p:cxnSp>
      <p:cxnSp>
        <p:nvCxnSpPr>
          <p:cNvPr id="126" name="Přímá spojnice 125">
            <a:extLst>
              <a:ext uri="{FF2B5EF4-FFF2-40B4-BE49-F238E27FC236}">
                <a16:creationId xmlns:a16="http://schemas.microsoft.com/office/drawing/2014/main" id="{D43B4C3F-26BE-6746-E3DD-651F0207481E}"/>
              </a:ext>
            </a:extLst>
          </p:cNvPr>
          <p:cNvCxnSpPr>
            <a:cxnSpLocks/>
          </p:cNvCxnSpPr>
          <p:nvPr/>
        </p:nvCxnSpPr>
        <p:spPr>
          <a:xfrm>
            <a:off x="8781720" y="4087054"/>
            <a:ext cx="220263" cy="0"/>
          </a:xfrm>
          <a:prstGeom prst="line">
            <a:avLst/>
          </a:prstGeom>
          <a:ln w="4445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27" name="Přímá spojnice 126">
            <a:extLst>
              <a:ext uri="{FF2B5EF4-FFF2-40B4-BE49-F238E27FC236}">
                <a16:creationId xmlns:a16="http://schemas.microsoft.com/office/drawing/2014/main" id="{6D83CEF3-3397-2FAE-FFA0-2181E5A8F186}"/>
              </a:ext>
            </a:extLst>
          </p:cNvPr>
          <p:cNvCxnSpPr>
            <a:cxnSpLocks/>
          </p:cNvCxnSpPr>
          <p:nvPr/>
        </p:nvCxnSpPr>
        <p:spPr>
          <a:xfrm>
            <a:off x="9098878" y="4087054"/>
            <a:ext cx="220263" cy="0"/>
          </a:xfrm>
          <a:prstGeom prst="line">
            <a:avLst/>
          </a:prstGeom>
          <a:ln w="4445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Přímá spojnice 128">
            <a:extLst>
              <a:ext uri="{FF2B5EF4-FFF2-40B4-BE49-F238E27FC236}">
                <a16:creationId xmlns:a16="http://schemas.microsoft.com/office/drawing/2014/main" id="{98700E96-CFC6-5AC3-3A18-AAEAD2982079}"/>
              </a:ext>
            </a:extLst>
          </p:cNvPr>
          <p:cNvCxnSpPr>
            <a:cxnSpLocks/>
          </p:cNvCxnSpPr>
          <p:nvPr/>
        </p:nvCxnSpPr>
        <p:spPr>
          <a:xfrm>
            <a:off x="9416036" y="4087071"/>
            <a:ext cx="220263" cy="0"/>
          </a:xfrm>
          <a:prstGeom prst="line">
            <a:avLst/>
          </a:prstGeom>
          <a:ln w="4445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130" name="Přímá spojnice 129">
            <a:extLst>
              <a:ext uri="{FF2B5EF4-FFF2-40B4-BE49-F238E27FC236}">
                <a16:creationId xmlns:a16="http://schemas.microsoft.com/office/drawing/2014/main" id="{0EE44C86-3C67-8C13-D253-342A5C60EB8E}"/>
              </a:ext>
            </a:extLst>
          </p:cNvPr>
          <p:cNvCxnSpPr>
            <a:cxnSpLocks/>
          </p:cNvCxnSpPr>
          <p:nvPr/>
        </p:nvCxnSpPr>
        <p:spPr>
          <a:xfrm>
            <a:off x="9734671" y="4092231"/>
            <a:ext cx="220263" cy="0"/>
          </a:xfrm>
          <a:prstGeom prst="line">
            <a:avLst/>
          </a:prstGeom>
          <a:ln w="44450">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cxnSp>
        <p:nvCxnSpPr>
          <p:cNvPr id="131" name="Přímá spojnice 130">
            <a:extLst>
              <a:ext uri="{FF2B5EF4-FFF2-40B4-BE49-F238E27FC236}">
                <a16:creationId xmlns:a16="http://schemas.microsoft.com/office/drawing/2014/main" id="{1880D920-5BF7-363C-E73B-DBB8D6408374}"/>
              </a:ext>
            </a:extLst>
          </p:cNvPr>
          <p:cNvCxnSpPr>
            <a:cxnSpLocks/>
          </p:cNvCxnSpPr>
          <p:nvPr/>
        </p:nvCxnSpPr>
        <p:spPr>
          <a:xfrm>
            <a:off x="10051829" y="4092231"/>
            <a:ext cx="220263" cy="0"/>
          </a:xfrm>
          <a:prstGeom prst="line">
            <a:avLst/>
          </a:prstGeom>
          <a:ln w="4445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2" name="Přímá spojnice 131">
            <a:extLst>
              <a:ext uri="{FF2B5EF4-FFF2-40B4-BE49-F238E27FC236}">
                <a16:creationId xmlns:a16="http://schemas.microsoft.com/office/drawing/2014/main" id="{F3B8EE34-BB85-D6B0-61E0-3AEF8FB51247}"/>
              </a:ext>
            </a:extLst>
          </p:cNvPr>
          <p:cNvCxnSpPr>
            <a:cxnSpLocks/>
          </p:cNvCxnSpPr>
          <p:nvPr/>
        </p:nvCxnSpPr>
        <p:spPr>
          <a:xfrm>
            <a:off x="10370466" y="4096596"/>
            <a:ext cx="220263" cy="0"/>
          </a:xfrm>
          <a:prstGeom prst="line">
            <a:avLst/>
          </a:prstGeom>
          <a:ln w="44450">
            <a:solidFill>
              <a:schemeClr val="bg1">
                <a:alpha val="5000"/>
              </a:schemeClr>
            </a:solidFill>
          </a:ln>
        </p:spPr>
        <p:style>
          <a:lnRef idx="1">
            <a:schemeClr val="accent1"/>
          </a:lnRef>
          <a:fillRef idx="0">
            <a:schemeClr val="accent1"/>
          </a:fillRef>
          <a:effectRef idx="0">
            <a:schemeClr val="accent1"/>
          </a:effectRef>
          <a:fontRef idx="minor">
            <a:schemeClr val="tx1"/>
          </a:fontRef>
        </p:style>
      </p:cxnSp>
      <p:cxnSp>
        <p:nvCxnSpPr>
          <p:cNvPr id="3" name="Přímá spojnice 2">
            <a:extLst>
              <a:ext uri="{FF2B5EF4-FFF2-40B4-BE49-F238E27FC236}">
                <a16:creationId xmlns:a16="http://schemas.microsoft.com/office/drawing/2014/main" id="{108284F6-06C4-FA7A-2A68-1BE94B0DC5F3}"/>
              </a:ext>
            </a:extLst>
          </p:cNvPr>
          <p:cNvCxnSpPr/>
          <p:nvPr/>
        </p:nvCxnSpPr>
        <p:spPr>
          <a:xfrm>
            <a:off x="1790945" y="3763750"/>
            <a:ext cx="0" cy="5656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462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Sophos Brand Colors">
      <a:dk1>
        <a:srgbClr val="000000"/>
      </a:dk1>
      <a:lt1>
        <a:srgbClr val="FFFFFF"/>
      </a:lt1>
      <a:dk2>
        <a:srgbClr val="004FB5"/>
      </a:dk2>
      <a:lt2>
        <a:srgbClr val="C1C5C9"/>
      </a:lt2>
      <a:accent1>
        <a:srgbClr val="004FB5"/>
      </a:accent1>
      <a:accent2>
        <a:srgbClr val="008BFF"/>
      </a:accent2>
      <a:accent3>
        <a:srgbClr val="EC6500"/>
      </a:accent3>
      <a:accent4>
        <a:srgbClr val="0DA303"/>
      </a:accent4>
      <a:accent5>
        <a:srgbClr val="920CD3"/>
      </a:accent5>
      <a:accent6>
        <a:srgbClr val="0CAEC0"/>
      </a:accent6>
      <a:hlink>
        <a:srgbClr val="5FB8FC"/>
      </a:hlink>
      <a:folHlink>
        <a:srgbClr val="002A7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Calibri"/>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Calibri"/>
        <a:font script="Hebr" typeface="Calibri"/>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Calibri"/>
        <a:font script="Uigh" typeface="Microsoft Uighur"/>
        <a:font script="Geor" typeface="Sylfaen"/>
        <a:font script="Armn" typeface="Calibri"/>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phos_2019">
  <a:themeElements>
    <a:clrScheme name="Sophos">
      <a:dk1>
        <a:srgbClr val="46494F"/>
      </a:dk1>
      <a:lt1>
        <a:srgbClr val="FFFFFF"/>
      </a:lt1>
      <a:dk2>
        <a:srgbClr val="00193C"/>
      </a:dk2>
      <a:lt2>
        <a:srgbClr val="6EB4E7"/>
      </a:lt2>
      <a:accent1>
        <a:srgbClr val="055BB5"/>
      </a:accent1>
      <a:accent2>
        <a:srgbClr val="0090DD"/>
      </a:accent2>
      <a:accent3>
        <a:srgbClr val="FF8300"/>
      </a:accent3>
      <a:accent4>
        <a:srgbClr val="3FAE29"/>
      </a:accent4>
      <a:accent5>
        <a:srgbClr val="00ADC9"/>
      </a:accent5>
      <a:accent6>
        <a:srgbClr val="023C79"/>
      </a:accent6>
      <a:hlink>
        <a:srgbClr val="005EB8"/>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phos_2019" id="{DB8BF1EC-01C4-9748-BC89-C8FD16C3D899}" vid="{32DC6C5E-0C05-AB48-85ED-4B17A7F47A2E}"/>
    </a:ext>
  </a:extLst>
</a:theme>
</file>

<file path=ppt/theme/theme4.xml><?xml version="1.0" encoding="utf-8"?>
<a:theme xmlns:a="http://schemas.openxmlformats.org/drawingml/2006/main" name="1_Office Theme">
  <a:themeElements>
    <a:clrScheme name="Sophos Brand Colors">
      <a:dk1>
        <a:srgbClr val="000000"/>
      </a:dk1>
      <a:lt1>
        <a:srgbClr val="FFFFFF"/>
      </a:lt1>
      <a:dk2>
        <a:srgbClr val="004FB5"/>
      </a:dk2>
      <a:lt2>
        <a:srgbClr val="C1C5C9"/>
      </a:lt2>
      <a:accent1>
        <a:srgbClr val="004FB5"/>
      </a:accent1>
      <a:accent2>
        <a:srgbClr val="008BFF"/>
      </a:accent2>
      <a:accent3>
        <a:srgbClr val="EC6500"/>
      </a:accent3>
      <a:accent4>
        <a:srgbClr val="0DA303"/>
      </a:accent4>
      <a:accent5>
        <a:srgbClr val="920CD3"/>
      </a:accent5>
      <a:accent6>
        <a:srgbClr val="0CAEC0"/>
      </a:accent6>
      <a:hlink>
        <a:srgbClr val="5FB8FC"/>
      </a:hlink>
      <a:folHlink>
        <a:srgbClr val="002A7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Calibri"/>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Calibri"/>
        <a:font script="Hebr" typeface="Calibri"/>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Calibri"/>
        <a:font script="Uigh" typeface="Microsoft Uighur"/>
        <a:font script="Geor" typeface="Sylfaen"/>
        <a:font script="Armn" typeface="Calibri"/>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5AD7">
            <a:alpha val="86324"/>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000" dirty="0"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Sophos Brand Colors">
      <a:dk1>
        <a:srgbClr val="000000"/>
      </a:dk1>
      <a:lt1>
        <a:srgbClr val="FFFFFF"/>
      </a:lt1>
      <a:dk2>
        <a:srgbClr val="004FB5"/>
      </a:dk2>
      <a:lt2>
        <a:srgbClr val="C1C5C9"/>
      </a:lt2>
      <a:accent1>
        <a:srgbClr val="004FB5"/>
      </a:accent1>
      <a:accent2>
        <a:srgbClr val="008BFF"/>
      </a:accent2>
      <a:accent3>
        <a:srgbClr val="EC6500"/>
      </a:accent3>
      <a:accent4>
        <a:srgbClr val="0DA303"/>
      </a:accent4>
      <a:accent5>
        <a:srgbClr val="920CD3"/>
      </a:accent5>
      <a:accent6>
        <a:srgbClr val="0CAEC0"/>
      </a:accent6>
      <a:hlink>
        <a:srgbClr val="5FB8FC"/>
      </a:hlink>
      <a:folHlink>
        <a:srgbClr val="002A7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Calibri"/>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Calibri"/>
        <a:font script="Hebr" typeface="Calibri"/>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Calibri"/>
        <a:font script="Uigh" typeface="Microsoft Uighur"/>
        <a:font script="Geor" typeface="Sylfaen"/>
        <a:font script="Armn" typeface="Calibri"/>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5AD7">
            <a:alpha val="86324"/>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000" dirty="0"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ophos Stripes">
  <a:themeElements>
    <a:clrScheme name="Sophos 5">
      <a:dk1>
        <a:srgbClr val="5A5A5A"/>
      </a:dk1>
      <a:lt1>
        <a:srgbClr val="FFFFFF"/>
      </a:lt1>
      <a:dk2>
        <a:srgbClr val="102939"/>
      </a:dk2>
      <a:lt2>
        <a:srgbClr val="6EB4E7"/>
      </a:lt2>
      <a:accent1>
        <a:srgbClr val="005BB5"/>
      </a:accent1>
      <a:accent2>
        <a:srgbClr val="0090DD"/>
      </a:accent2>
      <a:accent3>
        <a:srgbClr val="FF8300"/>
      </a:accent3>
      <a:accent4>
        <a:srgbClr val="3FAE29"/>
      </a:accent4>
      <a:accent5>
        <a:srgbClr val="00ABC7"/>
      </a:accent5>
      <a:accent6>
        <a:srgbClr val="003D7A"/>
      </a:accent6>
      <a:hlink>
        <a:srgbClr val="005EB8"/>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phos Template 2018" id="{B03A181B-7ACF-2C4B-9A96-EFD22719D31D}" vid="{5E7A90D8-1E2B-6543-A120-E17B54583102}"/>
    </a:ext>
  </a:extLst>
</a:theme>
</file>

<file path=ppt/theme/theme7.xml><?xml version="1.0" encoding="utf-8"?>
<a:theme xmlns:a="http://schemas.openxmlformats.org/drawingml/2006/main" name="Sophos">
  <a:themeElements>
    <a:clrScheme name="Sophos 5">
      <a:dk1>
        <a:srgbClr val="5A5A5A"/>
      </a:dk1>
      <a:lt1>
        <a:srgbClr val="FFFFFF"/>
      </a:lt1>
      <a:dk2>
        <a:srgbClr val="102939"/>
      </a:dk2>
      <a:lt2>
        <a:srgbClr val="6EB4E7"/>
      </a:lt2>
      <a:accent1>
        <a:srgbClr val="005BB5"/>
      </a:accent1>
      <a:accent2>
        <a:srgbClr val="0090DD"/>
      </a:accent2>
      <a:accent3>
        <a:srgbClr val="FF8300"/>
      </a:accent3>
      <a:accent4>
        <a:srgbClr val="3FAE29"/>
      </a:accent4>
      <a:accent5>
        <a:srgbClr val="00ABC7"/>
      </a:accent5>
      <a:accent6>
        <a:srgbClr val="003D7A"/>
      </a:accent6>
      <a:hlink>
        <a:srgbClr val="005EB8"/>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phos" id="{253586E1-FADC-4F78-B4C1-F53740DE3660}" vid="{43239C1C-DFD9-4E61-9285-67CDBF030FDE}"/>
    </a:ext>
  </a:extLst>
</a:theme>
</file>

<file path=ppt/theme/theme8.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1465</TotalTime>
  <Words>2236</Words>
  <Application>Microsoft Office PowerPoint</Application>
  <PresentationFormat>Širokoúhlá obrazovka</PresentationFormat>
  <Paragraphs>470</Paragraphs>
  <Slides>33</Slides>
  <Notes>12</Notes>
  <HiddenSlides>0</HiddenSlides>
  <MMClips>0</MMClips>
  <ScaleCrop>false</ScaleCrop>
  <HeadingPairs>
    <vt:vector size="8" baseType="variant">
      <vt:variant>
        <vt:lpstr>Použitá písma</vt:lpstr>
      </vt:variant>
      <vt:variant>
        <vt:i4>12</vt:i4>
      </vt:variant>
      <vt:variant>
        <vt:lpstr>Motiv</vt:lpstr>
      </vt:variant>
      <vt:variant>
        <vt:i4>7</vt:i4>
      </vt:variant>
      <vt:variant>
        <vt:lpstr>Vložené servery OLE</vt:lpstr>
      </vt:variant>
      <vt:variant>
        <vt:i4>1</vt:i4>
      </vt:variant>
      <vt:variant>
        <vt:lpstr>Nadpisy snímků</vt:lpstr>
      </vt:variant>
      <vt:variant>
        <vt:i4>33</vt:i4>
      </vt:variant>
    </vt:vector>
  </HeadingPairs>
  <TitlesOfParts>
    <vt:vector size="53" baseType="lpstr">
      <vt:lpstr>Aptos</vt:lpstr>
      <vt:lpstr>Aptos Display</vt:lpstr>
      <vt:lpstr>Arial</vt:lpstr>
      <vt:lpstr>Arial</vt:lpstr>
      <vt:lpstr>Calibri</vt:lpstr>
      <vt:lpstr>Courier New</vt:lpstr>
      <vt:lpstr>Franklin Gothic Demi</vt:lpstr>
      <vt:lpstr>LucidaGrande</vt:lpstr>
      <vt:lpstr>PT Sans</vt:lpstr>
      <vt:lpstr>Söhne</vt:lpstr>
      <vt:lpstr>Sophos Sans Light</vt:lpstr>
      <vt:lpstr>Wingdings</vt:lpstr>
      <vt:lpstr>Motiv Office</vt:lpstr>
      <vt:lpstr>Office Theme</vt:lpstr>
      <vt:lpstr>Sophos_2019</vt:lpstr>
      <vt:lpstr>1_Office Theme</vt:lpstr>
      <vt:lpstr>2_Office Theme</vt:lpstr>
      <vt:lpstr>Sophos Stripes</vt:lpstr>
      <vt:lpstr>Sophos</vt:lpstr>
      <vt:lpstr>Acrobat Document</vt:lpstr>
      <vt:lpstr>Prezentace aplikace PowerPoint</vt:lpstr>
      <vt:lpstr> Kdo jsme?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Sophos  Intercept X</vt:lpstr>
      <vt:lpstr>Deep Learning AI</vt:lpstr>
      <vt:lpstr>Anti-Ransomware</vt:lpstr>
      <vt:lpstr>Anti-Exploit</vt:lpstr>
      <vt:lpstr>Prezentace aplikace PowerPoint</vt:lpstr>
      <vt:lpstr>Prezentace aplikace PowerPoint</vt:lpstr>
      <vt:lpstr>Prezentace aplikace PowerPoint</vt:lpstr>
      <vt:lpstr>MDR = CyberSecurity-as-a-Service (CSaaS)</vt:lpstr>
      <vt:lpstr>Prezentace aplikace PowerPoint</vt:lpstr>
      <vt:lpstr>Prezentace aplikace PowerPoint</vt:lpstr>
      <vt:lpstr>VPN = slepá důvěra</vt:lpstr>
      <vt:lpstr>Prezentace aplikace PowerPoint</vt:lpstr>
      <vt:lpstr>Zero Trust Network Access (ZTNA)</vt:lpstr>
      <vt:lpstr>ZTNA = výrazně zvýšení zabezpečení přístupů uživatelů</vt:lpstr>
      <vt:lpstr>Prezentace aplikace PowerPoint</vt:lpstr>
      <vt:lpstr>E-mailové hrozby</vt:lpstr>
      <vt:lpstr>Sophos Central Email</vt:lpstr>
      <vt:lpstr>Sophos Central Email– ochrana „All in One“</vt:lpstr>
      <vt:lpstr>Jak modely Sophos AI zastaví BEC podvody</vt:lpstr>
      <vt:lpstr>Prezentace aplikace PowerPoint</vt:lpstr>
      <vt:lpstr>Prezentace aplikace PowerPoint</vt:lpstr>
      <vt:lpstr>Děkuji za Vaši pozornost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Brejcha</dc:creator>
  <cp:lastModifiedBy>Jan Brejcha</cp:lastModifiedBy>
  <cp:revision>3</cp:revision>
  <dcterms:created xsi:type="dcterms:W3CDTF">2024-01-26T13:02:18Z</dcterms:created>
  <dcterms:modified xsi:type="dcterms:W3CDTF">2024-02-19T10:39:12Z</dcterms:modified>
</cp:coreProperties>
</file>